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Inconsolata"/>
      <p:regular r:id="rId33"/>
      <p:bold r:id="rId34"/>
    </p:embeddedFont>
    <p:embeddedFont>
      <p:font typeface="Montserrat"/>
      <p:regular r:id="rId35"/>
      <p:bold r:id="rId36"/>
      <p:italic r:id="rId37"/>
      <p:boldItalic r:id="rId38"/>
    </p:embeddedFont>
    <p:embeddedFont>
      <p:font typeface="Inconsolata Medium"/>
      <p:regular r:id="rId39"/>
      <p:bold r:id="rId40"/>
    </p:embeddedFont>
    <p:embeddedFont>
      <p:font typeface="Karla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0CA7C1A-CAB9-44A5-A81F-63A3303A8447}">
  <a:tblStyle styleId="{C0CA7C1A-CAB9-44A5-A81F-63A3303A84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consolataMedium-bold.fntdata"/><Relationship Id="rId20" Type="http://schemas.openxmlformats.org/officeDocument/2006/relationships/slide" Target="slides/slide15.xml"/><Relationship Id="rId42" Type="http://schemas.openxmlformats.org/officeDocument/2006/relationships/font" Target="fonts/Karla-bold.fntdata"/><Relationship Id="rId41" Type="http://schemas.openxmlformats.org/officeDocument/2006/relationships/font" Target="fonts/Karla-regular.fntdata"/><Relationship Id="rId22" Type="http://schemas.openxmlformats.org/officeDocument/2006/relationships/slide" Target="slides/slide17.xml"/><Relationship Id="rId44" Type="http://schemas.openxmlformats.org/officeDocument/2006/relationships/font" Target="fonts/Karla-boldItalic.fntdata"/><Relationship Id="rId21" Type="http://schemas.openxmlformats.org/officeDocument/2006/relationships/slide" Target="slides/slide16.xml"/><Relationship Id="rId43" Type="http://schemas.openxmlformats.org/officeDocument/2006/relationships/font" Target="fonts/Karla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Inconsolata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34" Type="http://schemas.openxmlformats.org/officeDocument/2006/relationships/font" Target="fonts/Inconsolata-bold.fntdata"/><Relationship Id="rId15" Type="http://schemas.openxmlformats.org/officeDocument/2006/relationships/slide" Target="slides/slide10.xml"/><Relationship Id="rId37" Type="http://schemas.openxmlformats.org/officeDocument/2006/relationships/font" Target="fonts/Montserrat-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bold.fntdata"/><Relationship Id="rId17" Type="http://schemas.openxmlformats.org/officeDocument/2006/relationships/slide" Target="slides/slide12.xml"/><Relationship Id="rId39" Type="http://schemas.openxmlformats.org/officeDocument/2006/relationships/font" Target="fonts/InconsolataMedium-regular.fntdata"/><Relationship Id="rId16" Type="http://schemas.openxmlformats.org/officeDocument/2006/relationships/slide" Target="slides/slide11.xml"/><Relationship Id="rId38" Type="http://schemas.openxmlformats.org/officeDocument/2006/relationships/font" Target="fonts/Montserrat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116b25c0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1116b25c0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c5a4d6e99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1c5a4d6e99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c5a4d6e99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c5a4d6e99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c5a4d6e994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c5a4d6e994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c5a4d6e99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1c5a4d6e99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431bbe40f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431bbe40f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c5a4d6e994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1c5a4d6e994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c5a4d6e994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1c5a4d6e994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c5a4d6e994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1c5a4d6e99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c5a4d6e994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c5a4d6e99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58c28b9586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158c28b9586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c5a4d6e99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c5a4d6e99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431bbe40f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1431bbe40f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431bbe40fc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1431bbe40fc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431bbe40f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431bbe40f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1431bbe40fc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1431bbe40fc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58c28b9586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158c28b9586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1c5a4d6e994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1c5a4d6e994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158c28b9586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158c28b9586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1c765195e0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1c765195e0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c5a4d6e99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1c5a4d6e99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431bbe40f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431bbe40f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431bbe40f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431bbe40f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431bbe40fc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1431bbe40fc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c5a4d6e99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c5a4d6e99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431bbe40f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1431bbe40f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431bbe40fc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431bbe40fc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25" y="-23525"/>
            <a:ext cx="9144125" cy="5167125"/>
            <a:chOff x="-125" y="-23525"/>
            <a:chExt cx="9144125" cy="5167125"/>
          </a:xfrm>
        </p:grpSpPr>
        <p:sp>
          <p:nvSpPr>
            <p:cNvPr id="10" name="Google Shape;10;p2"/>
            <p:cNvSpPr/>
            <p:nvPr/>
          </p:nvSpPr>
          <p:spPr>
            <a:xfrm>
              <a:off x="-125" y="-23525"/>
              <a:ext cx="9144000" cy="3593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3000">
                  <a:schemeClr val="l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433000" y="2716600"/>
              <a:ext cx="3711000" cy="2427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" name="Google Shape;12;p2"/>
          <p:cNvGrpSpPr/>
          <p:nvPr/>
        </p:nvGrpSpPr>
        <p:grpSpPr>
          <a:xfrm>
            <a:off x="0" y="1445075"/>
            <a:ext cx="9152413" cy="2977825"/>
            <a:chOff x="0" y="1445075"/>
            <a:chExt cx="9152413" cy="2977825"/>
          </a:xfrm>
        </p:grpSpPr>
        <p:sp>
          <p:nvSpPr>
            <p:cNvPr id="13" name="Google Shape;13;p2"/>
            <p:cNvSpPr/>
            <p:nvPr/>
          </p:nvSpPr>
          <p:spPr>
            <a:xfrm>
              <a:off x="8291413" y="1867625"/>
              <a:ext cx="861000" cy="8526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145825" y="3570300"/>
              <a:ext cx="861000" cy="852600"/>
            </a:xfrm>
            <a:prstGeom prst="rect">
              <a:avLst/>
            </a:prstGeom>
            <a:solidFill>
              <a:srgbClr val="7AE4E9">
                <a:alpha val="283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312900" y="3570175"/>
              <a:ext cx="2120100" cy="426300"/>
            </a:xfrm>
            <a:prstGeom prst="rect">
              <a:avLst/>
            </a:prstGeom>
            <a:solidFill>
              <a:srgbClr val="7AE4E9">
                <a:alpha val="283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0" y="3143875"/>
              <a:ext cx="426300" cy="852600"/>
            </a:xfrm>
            <a:prstGeom prst="rect">
              <a:avLst/>
            </a:prstGeom>
            <a:solidFill>
              <a:srgbClr val="7AE4E9">
                <a:alpha val="283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26175" y="3570175"/>
              <a:ext cx="426300" cy="426300"/>
            </a:xfrm>
            <a:prstGeom prst="rect">
              <a:avLst/>
            </a:prstGeom>
            <a:solidFill>
              <a:srgbClr val="A9EBE8">
                <a:alpha val="255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433000" y="2716600"/>
              <a:ext cx="12705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717700" y="1445075"/>
              <a:ext cx="426300" cy="1702500"/>
            </a:xfrm>
            <a:prstGeom prst="rect">
              <a:avLst/>
            </a:prstGeom>
            <a:solidFill>
              <a:srgbClr val="EDA986">
                <a:alpha val="59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703500" y="2290300"/>
              <a:ext cx="24405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424600" y="2717700"/>
              <a:ext cx="426300" cy="8526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865113" y="2716600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291425" y="1867625"/>
              <a:ext cx="426300" cy="852600"/>
            </a:xfrm>
            <a:prstGeom prst="rect">
              <a:avLst/>
            </a:prstGeom>
            <a:solidFill>
              <a:srgbClr val="EDA986">
                <a:alpha val="59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429475" y="3570175"/>
              <a:ext cx="426300" cy="426300"/>
            </a:xfrm>
            <a:prstGeom prst="rect">
              <a:avLst/>
            </a:prstGeom>
            <a:solidFill>
              <a:srgbClr val="A9EBE8">
                <a:alpha val="255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" name="Google Shape;25;p2"/>
          <p:cNvSpPr txBox="1"/>
          <p:nvPr>
            <p:ph type="ctrTitle"/>
          </p:nvPr>
        </p:nvSpPr>
        <p:spPr>
          <a:xfrm>
            <a:off x="775425" y="539503"/>
            <a:ext cx="5788200" cy="2598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" name="Google Shape;26;p2"/>
          <p:cNvSpPr txBox="1"/>
          <p:nvPr>
            <p:ph idx="1" type="subTitle"/>
          </p:nvPr>
        </p:nvSpPr>
        <p:spPr>
          <a:xfrm>
            <a:off x="5474475" y="3873988"/>
            <a:ext cx="2894100" cy="732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" name="Google Shape;27;p2"/>
          <p:cNvSpPr txBox="1"/>
          <p:nvPr>
            <p:ph hasCustomPrompt="1" idx="2" type="title"/>
          </p:nvPr>
        </p:nvSpPr>
        <p:spPr>
          <a:xfrm>
            <a:off x="7000275" y="3357150"/>
            <a:ext cx="1368300" cy="37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consolata"/>
              <a:buNone/>
              <a:defRPr b="0" sz="18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Inconsolata"/>
              <a:buNone/>
              <a:defRPr b="0" sz="1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Inconsolata"/>
              <a:buNone/>
              <a:defRPr b="0" sz="1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Inconsolata"/>
              <a:buNone/>
              <a:defRPr b="0" sz="1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Inconsolata"/>
              <a:buNone/>
              <a:defRPr b="0" sz="1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Inconsolata"/>
              <a:buNone/>
              <a:defRPr b="0" sz="1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Inconsolata"/>
              <a:buNone/>
              <a:defRPr b="0" sz="1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Inconsolata"/>
              <a:buNone/>
              <a:defRPr b="0" sz="1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Inconsolata"/>
              <a:buNone/>
              <a:defRPr b="0" sz="1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1"/>
          <p:cNvSpPr/>
          <p:nvPr/>
        </p:nvSpPr>
        <p:spPr>
          <a:xfrm>
            <a:off x="-125" y="-76275"/>
            <a:ext cx="9144000" cy="3289800"/>
          </a:xfrm>
          <a:prstGeom prst="rect">
            <a:avLst/>
          </a:prstGeom>
          <a:gradFill>
            <a:gsLst>
              <a:gs pos="0">
                <a:schemeClr val="dk2"/>
              </a:gs>
              <a:gs pos="13000">
                <a:schemeClr val="l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6" name="Google Shape;176;p11"/>
          <p:cNvGrpSpPr/>
          <p:nvPr/>
        </p:nvGrpSpPr>
        <p:grpSpPr>
          <a:xfrm>
            <a:off x="0" y="2787225"/>
            <a:ext cx="9143825" cy="2412900"/>
            <a:chOff x="0" y="2787225"/>
            <a:chExt cx="9143825" cy="2412900"/>
          </a:xfrm>
        </p:grpSpPr>
        <p:sp>
          <p:nvSpPr>
            <p:cNvPr id="177" name="Google Shape;177;p11"/>
            <p:cNvSpPr/>
            <p:nvPr/>
          </p:nvSpPr>
          <p:spPr>
            <a:xfrm>
              <a:off x="1139525" y="2787225"/>
              <a:ext cx="8004300" cy="1213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0" y="3213525"/>
              <a:ext cx="6450900" cy="1986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" name="Google Shape;179;p11"/>
          <p:cNvSpPr txBox="1"/>
          <p:nvPr>
            <p:ph hasCustomPrompt="1" type="title"/>
          </p:nvPr>
        </p:nvSpPr>
        <p:spPr>
          <a:xfrm>
            <a:off x="1652250" y="1190563"/>
            <a:ext cx="5839500" cy="13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80" name="Google Shape;180;p11"/>
          <p:cNvSpPr txBox="1"/>
          <p:nvPr>
            <p:ph idx="1" type="subTitle"/>
          </p:nvPr>
        </p:nvSpPr>
        <p:spPr>
          <a:xfrm>
            <a:off x="4597675" y="3570300"/>
            <a:ext cx="2894100" cy="740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81" name="Google Shape;181;p11"/>
          <p:cNvGrpSpPr/>
          <p:nvPr/>
        </p:nvGrpSpPr>
        <p:grpSpPr>
          <a:xfrm>
            <a:off x="0" y="2358600"/>
            <a:ext cx="9144000" cy="1283825"/>
            <a:chOff x="0" y="2358600"/>
            <a:chExt cx="9144000" cy="1283825"/>
          </a:xfrm>
        </p:grpSpPr>
        <p:sp>
          <p:nvSpPr>
            <p:cNvPr id="182" name="Google Shape;182;p11"/>
            <p:cNvSpPr/>
            <p:nvPr/>
          </p:nvSpPr>
          <p:spPr>
            <a:xfrm>
              <a:off x="8717700" y="2787425"/>
              <a:ext cx="426300" cy="8550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1"/>
            <p:cNvSpPr/>
            <p:nvPr/>
          </p:nvSpPr>
          <p:spPr>
            <a:xfrm>
              <a:off x="8291400" y="2787225"/>
              <a:ext cx="8526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1"/>
            <p:cNvSpPr/>
            <p:nvPr/>
          </p:nvSpPr>
          <p:spPr>
            <a:xfrm>
              <a:off x="0" y="3216075"/>
              <a:ext cx="713100" cy="426300"/>
            </a:xfrm>
            <a:prstGeom prst="rect">
              <a:avLst/>
            </a:prstGeom>
            <a:solidFill>
              <a:srgbClr val="DBFFFD">
                <a:alpha val="474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3115025" y="2787225"/>
              <a:ext cx="852600" cy="426300"/>
            </a:xfrm>
            <a:prstGeom prst="rect">
              <a:avLst/>
            </a:prstGeom>
            <a:solidFill>
              <a:srgbClr val="7AE4E9">
                <a:alpha val="283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688725" y="2787225"/>
              <a:ext cx="1278900" cy="426300"/>
            </a:xfrm>
            <a:prstGeom prst="rect">
              <a:avLst/>
            </a:prstGeom>
            <a:solidFill>
              <a:srgbClr val="7AE4E9">
                <a:alpha val="283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6501375" y="2787225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1139525" y="2787225"/>
              <a:ext cx="426300" cy="426300"/>
            </a:xfrm>
            <a:prstGeom prst="rect">
              <a:avLst/>
            </a:prstGeom>
            <a:solidFill>
              <a:srgbClr val="DBFFFD">
                <a:alpha val="474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713225" y="2787225"/>
              <a:ext cx="852600" cy="426300"/>
            </a:xfrm>
            <a:prstGeom prst="rect">
              <a:avLst/>
            </a:prstGeom>
            <a:solidFill>
              <a:srgbClr val="DBFFFD">
                <a:alpha val="474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3541325" y="2787225"/>
              <a:ext cx="426300" cy="426300"/>
            </a:xfrm>
            <a:prstGeom prst="rect">
              <a:avLst/>
            </a:prstGeom>
            <a:solidFill>
              <a:srgbClr val="7AE4E9">
                <a:alpha val="283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6501375" y="2787225"/>
              <a:ext cx="8526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6927675" y="2358600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2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3"/>
          <p:cNvSpPr/>
          <p:nvPr/>
        </p:nvSpPr>
        <p:spPr>
          <a:xfrm>
            <a:off x="-125" y="-76275"/>
            <a:ext cx="9144000" cy="1352400"/>
          </a:xfrm>
          <a:prstGeom prst="rect">
            <a:avLst/>
          </a:prstGeom>
          <a:gradFill>
            <a:gsLst>
              <a:gs pos="0">
                <a:schemeClr val="dk2"/>
              </a:gs>
              <a:gs pos="13000">
                <a:schemeClr val="l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3"/>
          <p:cNvSpPr txBox="1"/>
          <p:nvPr>
            <p:ph type="title"/>
          </p:nvPr>
        </p:nvSpPr>
        <p:spPr>
          <a:xfrm>
            <a:off x="713225" y="539500"/>
            <a:ext cx="7717500" cy="7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7" name="Google Shape;197;p13"/>
          <p:cNvSpPr txBox="1"/>
          <p:nvPr>
            <p:ph hasCustomPrompt="1" idx="2" type="title"/>
          </p:nvPr>
        </p:nvSpPr>
        <p:spPr>
          <a:xfrm>
            <a:off x="713225" y="1656724"/>
            <a:ext cx="752700" cy="35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8" name="Google Shape;198;p13"/>
          <p:cNvSpPr txBox="1"/>
          <p:nvPr>
            <p:ph idx="1" type="subTitle"/>
          </p:nvPr>
        </p:nvSpPr>
        <p:spPr>
          <a:xfrm>
            <a:off x="1465825" y="1656724"/>
            <a:ext cx="2841600" cy="358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" name="Google Shape;199;p13"/>
          <p:cNvSpPr txBox="1"/>
          <p:nvPr>
            <p:ph idx="3" type="subTitle"/>
          </p:nvPr>
        </p:nvSpPr>
        <p:spPr>
          <a:xfrm>
            <a:off x="1465925" y="2015525"/>
            <a:ext cx="2841600" cy="55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13"/>
          <p:cNvSpPr txBox="1"/>
          <p:nvPr>
            <p:ph hasCustomPrompt="1" idx="4" type="title"/>
          </p:nvPr>
        </p:nvSpPr>
        <p:spPr>
          <a:xfrm>
            <a:off x="713225" y="2681926"/>
            <a:ext cx="752700" cy="35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1" name="Google Shape;201;p13"/>
          <p:cNvSpPr txBox="1"/>
          <p:nvPr>
            <p:ph idx="5" type="subTitle"/>
          </p:nvPr>
        </p:nvSpPr>
        <p:spPr>
          <a:xfrm>
            <a:off x="1465825" y="2681933"/>
            <a:ext cx="2841600" cy="358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2" name="Google Shape;202;p13"/>
          <p:cNvSpPr txBox="1"/>
          <p:nvPr>
            <p:ph idx="6" type="subTitle"/>
          </p:nvPr>
        </p:nvSpPr>
        <p:spPr>
          <a:xfrm>
            <a:off x="1465925" y="3040725"/>
            <a:ext cx="2841600" cy="55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13"/>
          <p:cNvSpPr txBox="1"/>
          <p:nvPr>
            <p:ph hasCustomPrompt="1" idx="7" type="title"/>
          </p:nvPr>
        </p:nvSpPr>
        <p:spPr>
          <a:xfrm>
            <a:off x="713225" y="3707141"/>
            <a:ext cx="752700" cy="35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4" name="Google Shape;204;p13"/>
          <p:cNvSpPr txBox="1"/>
          <p:nvPr>
            <p:ph idx="8" type="subTitle"/>
          </p:nvPr>
        </p:nvSpPr>
        <p:spPr>
          <a:xfrm>
            <a:off x="1465825" y="3707141"/>
            <a:ext cx="2841600" cy="358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" name="Google Shape;205;p13"/>
          <p:cNvSpPr txBox="1"/>
          <p:nvPr>
            <p:ph idx="9" type="subTitle"/>
          </p:nvPr>
        </p:nvSpPr>
        <p:spPr>
          <a:xfrm>
            <a:off x="1465925" y="4065897"/>
            <a:ext cx="2841600" cy="55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13"/>
          <p:cNvSpPr txBox="1"/>
          <p:nvPr>
            <p:ph hasCustomPrompt="1" idx="13" type="title"/>
          </p:nvPr>
        </p:nvSpPr>
        <p:spPr>
          <a:xfrm>
            <a:off x="4836425" y="1656724"/>
            <a:ext cx="752700" cy="35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7" name="Google Shape;207;p13"/>
          <p:cNvSpPr txBox="1"/>
          <p:nvPr>
            <p:ph idx="14" type="subTitle"/>
          </p:nvPr>
        </p:nvSpPr>
        <p:spPr>
          <a:xfrm>
            <a:off x="5589125" y="1656724"/>
            <a:ext cx="2841600" cy="358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" name="Google Shape;208;p13"/>
          <p:cNvSpPr txBox="1"/>
          <p:nvPr>
            <p:ph idx="15" type="subTitle"/>
          </p:nvPr>
        </p:nvSpPr>
        <p:spPr>
          <a:xfrm>
            <a:off x="5589125" y="2015525"/>
            <a:ext cx="2841600" cy="55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13"/>
          <p:cNvSpPr txBox="1"/>
          <p:nvPr>
            <p:ph hasCustomPrompt="1" idx="16" type="title"/>
          </p:nvPr>
        </p:nvSpPr>
        <p:spPr>
          <a:xfrm>
            <a:off x="4836425" y="2681926"/>
            <a:ext cx="752700" cy="35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0" name="Google Shape;210;p13"/>
          <p:cNvSpPr txBox="1"/>
          <p:nvPr>
            <p:ph idx="17" type="subTitle"/>
          </p:nvPr>
        </p:nvSpPr>
        <p:spPr>
          <a:xfrm>
            <a:off x="5589125" y="2681926"/>
            <a:ext cx="2841600" cy="358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1" name="Google Shape;211;p13"/>
          <p:cNvSpPr txBox="1"/>
          <p:nvPr>
            <p:ph idx="18" type="subTitle"/>
          </p:nvPr>
        </p:nvSpPr>
        <p:spPr>
          <a:xfrm>
            <a:off x="5589125" y="3040725"/>
            <a:ext cx="2841600" cy="55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13"/>
          <p:cNvSpPr txBox="1"/>
          <p:nvPr>
            <p:ph hasCustomPrompt="1" idx="19" type="title"/>
          </p:nvPr>
        </p:nvSpPr>
        <p:spPr>
          <a:xfrm>
            <a:off x="4836425" y="3707141"/>
            <a:ext cx="752700" cy="35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3" name="Google Shape;213;p13"/>
          <p:cNvSpPr txBox="1"/>
          <p:nvPr>
            <p:ph idx="20" type="subTitle"/>
          </p:nvPr>
        </p:nvSpPr>
        <p:spPr>
          <a:xfrm>
            <a:off x="5589125" y="3707141"/>
            <a:ext cx="2841600" cy="358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" name="Google Shape;214;p13"/>
          <p:cNvSpPr txBox="1"/>
          <p:nvPr>
            <p:ph idx="21" type="subTitle"/>
          </p:nvPr>
        </p:nvSpPr>
        <p:spPr>
          <a:xfrm>
            <a:off x="5589125" y="4065897"/>
            <a:ext cx="2841600" cy="55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15" name="Google Shape;215;p13"/>
          <p:cNvGrpSpPr/>
          <p:nvPr/>
        </p:nvGrpSpPr>
        <p:grpSpPr>
          <a:xfrm>
            <a:off x="0" y="420500"/>
            <a:ext cx="9144024" cy="1278900"/>
            <a:chOff x="0" y="420500"/>
            <a:chExt cx="9144024" cy="1278900"/>
          </a:xfrm>
        </p:grpSpPr>
        <p:sp>
          <p:nvSpPr>
            <p:cNvPr id="216" name="Google Shape;216;p13"/>
            <p:cNvSpPr/>
            <p:nvPr/>
          </p:nvSpPr>
          <p:spPr>
            <a:xfrm>
              <a:off x="7865124" y="846800"/>
              <a:ext cx="12789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3"/>
            <p:cNvSpPr/>
            <p:nvPr/>
          </p:nvSpPr>
          <p:spPr>
            <a:xfrm>
              <a:off x="8717688" y="420500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3"/>
            <p:cNvSpPr/>
            <p:nvPr/>
          </p:nvSpPr>
          <p:spPr>
            <a:xfrm>
              <a:off x="8291388" y="846800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3"/>
            <p:cNvSpPr/>
            <p:nvPr/>
          </p:nvSpPr>
          <p:spPr>
            <a:xfrm>
              <a:off x="7438813" y="420500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3"/>
            <p:cNvSpPr/>
            <p:nvPr/>
          </p:nvSpPr>
          <p:spPr>
            <a:xfrm>
              <a:off x="0" y="423400"/>
              <a:ext cx="426300" cy="852600"/>
            </a:xfrm>
            <a:prstGeom prst="rect">
              <a:avLst/>
            </a:prstGeom>
            <a:solidFill>
              <a:srgbClr val="DBFFFD">
                <a:alpha val="474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3"/>
            <p:cNvSpPr/>
            <p:nvPr/>
          </p:nvSpPr>
          <p:spPr>
            <a:xfrm>
              <a:off x="8717688" y="1273100"/>
              <a:ext cx="426300" cy="426300"/>
            </a:xfrm>
            <a:prstGeom prst="rect">
              <a:avLst/>
            </a:prstGeom>
            <a:solidFill>
              <a:srgbClr val="FF8447">
                <a:alpha val="52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" name="Google Shape;222;p13"/>
          <p:cNvSpPr/>
          <p:nvPr/>
        </p:nvSpPr>
        <p:spPr>
          <a:xfrm>
            <a:off x="-50" y="849700"/>
            <a:ext cx="426300" cy="42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4"/>
          <p:cNvSpPr/>
          <p:nvPr/>
        </p:nvSpPr>
        <p:spPr>
          <a:xfrm>
            <a:off x="-125" y="-76275"/>
            <a:ext cx="9144000" cy="4684800"/>
          </a:xfrm>
          <a:prstGeom prst="rect">
            <a:avLst/>
          </a:prstGeom>
          <a:gradFill>
            <a:gsLst>
              <a:gs pos="0">
                <a:schemeClr val="dk2"/>
              </a:gs>
              <a:gs pos="13000">
                <a:schemeClr val="l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4"/>
          <p:cNvSpPr txBox="1"/>
          <p:nvPr>
            <p:ph idx="1" type="subTitle"/>
          </p:nvPr>
        </p:nvSpPr>
        <p:spPr>
          <a:xfrm>
            <a:off x="1229864" y="683250"/>
            <a:ext cx="6684300" cy="243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6" name="Google Shape;226;p14"/>
          <p:cNvSpPr txBox="1"/>
          <p:nvPr>
            <p:ph type="title"/>
          </p:nvPr>
        </p:nvSpPr>
        <p:spPr>
          <a:xfrm>
            <a:off x="1229836" y="3115000"/>
            <a:ext cx="6684300" cy="6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27" name="Google Shape;227;p14"/>
          <p:cNvGrpSpPr/>
          <p:nvPr/>
        </p:nvGrpSpPr>
        <p:grpSpPr>
          <a:xfrm>
            <a:off x="0" y="3144000"/>
            <a:ext cx="9144000" cy="1546800"/>
            <a:chOff x="0" y="3144000"/>
            <a:chExt cx="9144000" cy="1546800"/>
          </a:xfrm>
        </p:grpSpPr>
        <p:grpSp>
          <p:nvGrpSpPr>
            <p:cNvPr id="228" name="Google Shape;228;p14"/>
            <p:cNvGrpSpPr/>
            <p:nvPr/>
          </p:nvGrpSpPr>
          <p:grpSpPr>
            <a:xfrm>
              <a:off x="0" y="3144000"/>
              <a:ext cx="9144000" cy="1546800"/>
              <a:chOff x="0" y="3144000"/>
              <a:chExt cx="9144000" cy="1546800"/>
            </a:xfrm>
          </p:grpSpPr>
          <p:sp>
            <p:nvSpPr>
              <p:cNvPr id="229" name="Google Shape;229;p14"/>
              <p:cNvSpPr/>
              <p:nvPr/>
            </p:nvSpPr>
            <p:spPr>
              <a:xfrm>
                <a:off x="1677950" y="3996600"/>
                <a:ext cx="2104200" cy="694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4"/>
              <p:cNvSpPr/>
              <p:nvPr/>
            </p:nvSpPr>
            <p:spPr>
              <a:xfrm>
                <a:off x="25" y="3570300"/>
                <a:ext cx="1677900" cy="109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4"/>
              <p:cNvSpPr/>
              <p:nvPr/>
            </p:nvSpPr>
            <p:spPr>
              <a:xfrm>
                <a:off x="0" y="3144000"/>
                <a:ext cx="852600" cy="654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4"/>
              <p:cNvSpPr/>
              <p:nvPr/>
            </p:nvSpPr>
            <p:spPr>
              <a:xfrm>
                <a:off x="7865100" y="3996600"/>
                <a:ext cx="1278900" cy="694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4"/>
              <p:cNvSpPr/>
              <p:nvPr/>
            </p:nvSpPr>
            <p:spPr>
              <a:xfrm>
                <a:off x="8717700" y="3570300"/>
                <a:ext cx="426300" cy="478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4" name="Google Shape;234;p14"/>
            <p:cNvSpPr/>
            <p:nvPr/>
          </p:nvSpPr>
          <p:spPr>
            <a:xfrm>
              <a:off x="3757100" y="4422900"/>
              <a:ext cx="4131300" cy="267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5" name="Google Shape;235;p14"/>
          <p:cNvGrpSpPr/>
          <p:nvPr/>
        </p:nvGrpSpPr>
        <p:grpSpPr>
          <a:xfrm>
            <a:off x="-12" y="2717700"/>
            <a:ext cx="9143926" cy="2131500"/>
            <a:chOff x="-12" y="2717700"/>
            <a:chExt cx="9143926" cy="2131500"/>
          </a:xfrm>
        </p:grpSpPr>
        <p:sp>
          <p:nvSpPr>
            <p:cNvPr id="236" name="Google Shape;236;p14"/>
            <p:cNvSpPr/>
            <p:nvPr/>
          </p:nvSpPr>
          <p:spPr>
            <a:xfrm>
              <a:off x="-12" y="3144000"/>
              <a:ext cx="426300" cy="426300"/>
            </a:xfrm>
            <a:prstGeom prst="rect">
              <a:avLst/>
            </a:prstGeom>
            <a:solidFill>
              <a:srgbClr val="DBFFFD">
                <a:alpha val="474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426288" y="3144000"/>
              <a:ext cx="426300" cy="426300"/>
            </a:xfrm>
            <a:prstGeom prst="rect">
              <a:avLst/>
            </a:prstGeom>
            <a:solidFill>
              <a:srgbClr val="DBFFFD">
                <a:alpha val="474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-12" y="2717700"/>
              <a:ext cx="426300" cy="426300"/>
            </a:xfrm>
            <a:prstGeom prst="rect">
              <a:avLst/>
            </a:prstGeom>
            <a:solidFill>
              <a:srgbClr val="DBFFFD">
                <a:alpha val="474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1251613" y="3570300"/>
              <a:ext cx="426300" cy="426300"/>
            </a:xfrm>
            <a:prstGeom prst="rect">
              <a:avLst/>
            </a:prstGeom>
            <a:solidFill>
              <a:srgbClr val="DBFFFD">
                <a:alpha val="474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0" y="3144000"/>
              <a:ext cx="426300" cy="852600"/>
            </a:xfrm>
            <a:prstGeom prst="rect">
              <a:avLst/>
            </a:prstGeom>
            <a:solidFill>
              <a:srgbClr val="DBFFFD">
                <a:alpha val="474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3356413" y="3996600"/>
              <a:ext cx="426300" cy="426300"/>
            </a:xfrm>
            <a:prstGeom prst="rect">
              <a:avLst/>
            </a:prstGeom>
            <a:solidFill>
              <a:srgbClr val="7AE4E9">
                <a:alpha val="283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2930113" y="3996600"/>
              <a:ext cx="426300" cy="426300"/>
            </a:xfrm>
            <a:prstGeom prst="rect">
              <a:avLst/>
            </a:prstGeom>
            <a:solidFill>
              <a:srgbClr val="7AE4E9">
                <a:alpha val="283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7858988" y="3996600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852588" y="3144000"/>
              <a:ext cx="426300" cy="426300"/>
            </a:xfrm>
            <a:prstGeom prst="rect">
              <a:avLst/>
            </a:prstGeom>
            <a:solidFill>
              <a:srgbClr val="DBFFFD">
                <a:alpha val="474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8285288" y="3996600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8715363" y="3570300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8285313" y="3570300"/>
              <a:ext cx="8586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8715363" y="3144000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7432688" y="4422900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3782737" y="4422900"/>
              <a:ext cx="858600" cy="426300"/>
            </a:xfrm>
            <a:prstGeom prst="rect">
              <a:avLst/>
            </a:prstGeom>
            <a:solidFill>
              <a:srgbClr val="7AE4E9">
                <a:alpha val="283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4209013" y="4422900"/>
              <a:ext cx="426300" cy="426300"/>
            </a:xfrm>
            <a:prstGeom prst="rect">
              <a:avLst/>
            </a:prstGeom>
            <a:solidFill>
              <a:srgbClr val="7AE4E9">
                <a:alpha val="283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7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5"/>
          <p:cNvSpPr txBox="1"/>
          <p:nvPr>
            <p:ph type="title"/>
          </p:nvPr>
        </p:nvSpPr>
        <p:spPr>
          <a:xfrm>
            <a:off x="4419800" y="1726638"/>
            <a:ext cx="3858600" cy="7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4" name="Google Shape;254;p15"/>
          <p:cNvSpPr txBox="1"/>
          <p:nvPr>
            <p:ph idx="1" type="subTitle"/>
          </p:nvPr>
        </p:nvSpPr>
        <p:spPr>
          <a:xfrm>
            <a:off x="4419800" y="2500638"/>
            <a:ext cx="3858600" cy="194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15"/>
          <p:cNvSpPr/>
          <p:nvPr/>
        </p:nvSpPr>
        <p:spPr>
          <a:xfrm>
            <a:off x="0" y="0"/>
            <a:ext cx="9144000" cy="1017600"/>
          </a:xfrm>
          <a:prstGeom prst="rect">
            <a:avLst/>
          </a:prstGeom>
          <a:gradFill>
            <a:gsLst>
              <a:gs pos="0">
                <a:schemeClr val="dk2"/>
              </a:gs>
              <a:gs pos="13000">
                <a:schemeClr val="l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" name="Google Shape;256;p15"/>
          <p:cNvGrpSpPr/>
          <p:nvPr/>
        </p:nvGrpSpPr>
        <p:grpSpPr>
          <a:xfrm>
            <a:off x="0" y="591425"/>
            <a:ext cx="9144000" cy="852600"/>
            <a:chOff x="0" y="591425"/>
            <a:chExt cx="9144000" cy="852600"/>
          </a:xfrm>
        </p:grpSpPr>
        <p:sp>
          <p:nvSpPr>
            <p:cNvPr id="257" name="Google Shape;257;p15"/>
            <p:cNvSpPr/>
            <p:nvPr/>
          </p:nvSpPr>
          <p:spPr>
            <a:xfrm>
              <a:off x="0" y="591425"/>
              <a:ext cx="852600" cy="426300"/>
            </a:xfrm>
            <a:prstGeom prst="rect">
              <a:avLst/>
            </a:prstGeom>
            <a:solidFill>
              <a:srgbClr val="DBFFFD">
                <a:alpha val="474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5"/>
            <p:cNvSpPr/>
            <p:nvPr/>
          </p:nvSpPr>
          <p:spPr>
            <a:xfrm>
              <a:off x="852600" y="1017725"/>
              <a:ext cx="426300" cy="426300"/>
            </a:xfrm>
            <a:prstGeom prst="rect">
              <a:avLst/>
            </a:prstGeom>
            <a:solidFill>
              <a:srgbClr val="DBFFFD">
                <a:alpha val="474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1278900" y="1017725"/>
              <a:ext cx="426300" cy="426300"/>
            </a:xfrm>
            <a:prstGeom prst="rect">
              <a:avLst/>
            </a:prstGeom>
            <a:solidFill>
              <a:srgbClr val="DBFFFD">
                <a:alpha val="474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8717700" y="591425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8291400" y="1017725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5"/>
            <p:cNvSpPr/>
            <p:nvPr/>
          </p:nvSpPr>
          <p:spPr>
            <a:xfrm>
              <a:off x="8291400" y="591425"/>
              <a:ext cx="8526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5"/>
            <p:cNvSpPr/>
            <p:nvPr/>
          </p:nvSpPr>
          <p:spPr>
            <a:xfrm>
              <a:off x="7865100" y="591425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5"/>
            <p:cNvSpPr/>
            <p:nvPr/>
          </p:nvSpPr>
          <p:spPr>
            <a:xfrm>
              <a:off x="3954500" y="591425"/>
              <a:ext cx="426300" cy="426300"/>
            </a:xfrm>
            <a:prstGeom prst="rect">
              <a:avLst/>
            </a:prstGeom>
            <a:solidFill>
              <a:srgbClr val="7AE4E9">
                <a:alpha val="283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5"/>
            <p:cNvSpPr/>
            <p:nvPr/>
          </p:nvSpPr>
          <p:spPr>
            <a:xfrm>
              <a:off x="3528200" y="1017725"/>
              <a:ext cx="426300" cy="426300"/>
            </a:xfrm>
            <a:prstGeom prst="rect">
              <a:avLst/>
            </a:prstGeom>
            <a:solidFill>
              <a:srgbClr val="7AE4E9">
                <a:alpha val="283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5"/>
            <p:cNvSpPr/>
            <p:nvPr/>
          </p:nvSpPr>
          <p:spPr>
            <a:xfrm>
              <a:off x="3101900" y="1017725"/>
              <a:ext cx="852600" cy="426300"/>
            </a:xfrm>
            <a:prstGeom prst="rect">
              <a:avLst/>
            </a:prstGeom>
            <a:solidFill>
              <a:srgbClr val="7AE4E9">
                <a:alpha val="283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7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6"/>
          <p:cNvSpPr txBox="1"/>
          <p:nvPr>
            <p:ph type="title"/>
          </p:nvPr>
        </p:nvSpPr>
        <p:spPr>
          <a:xfrm>
            <a:off x="865500" y="1726638"/>
            <a:ext cx="3858600" cy="7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9" name="Google Shape;269;p16"/>
          <p:cNvSpPr txBox="1"/>
          <p:nvPr>
            <p:ph idx="1" type="subTitle"/>
          </p:nvPr>
        </p:nvSpPr>
        <p:spPr>
          <a:xfrm>
            <a:off x="865500" y="2500638"/>
            <a:ext cx="3858600" cy="194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16"/>
          <p:cNvSpPr/>
          <p:nvPr/>
        </p:nvSpPr>
        <p:spPr>
          <a:xfrm>
            <a:off x="0" y="0"/>
            <a:ext cx="9144000" cy="1017600"/>
          </a:xfrm>
          <a:prstGeom prst="rect">
            <a:avLst/>
          </a:prstGeom>
          <a:gradFill>
            <a:gsLst>
              <a:gs pos="0">
                <a:schemeClr val="dk2"/>
              </a:gs>
              <a:gs pos="13000">
                <a:schemeClr val="l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" name="Google Shape;271;p16"/>
          <p:cNvGrpSpPr/>
          <p:nvPr/>
        </p:nvGrpSpPr>
        <p:grpSpPr>
          <a:xfrm>
            <a:off x="0" y="591425"/>
            <a:ext cx="9144000" cy="852600"/>
            <a:chOff x="0" y="591425"/>
            <a:chExt cx="9144000" cy="852600"/>
          </a:xfrm>
        </p:grpSpPr>
        <p:sp>
          <p:nvSpPr>
            <p:cNvPr id="272" name="Google Shape;272;p16"/>
            <p:cNvSpPr/>
            <p:nvPr/>
          </p:nvSpPr>
          <p:spPr>
            <a:xfrm>
              <a:off x="0" y="591425"/>
              <a:ext cx="426300" cy="852600"/>
            </a:xfrm>
            <a:prstGeom prst="rect">
              <a:avLst/>
            </a:prstGeom>
            <a:solidFill>
              <a:srgbClr val="DBFFFD">
                <a:alpha val="474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426300" y="1017725"/>
              <a:ext cx="426300" cy="426300"/>
            </a:xfrm>
            <a:prstGeom prst="rect">
              <a:avLst/>
            </a:prstGeom>
            <a:solidFill>
              <a:srgbClr val="DBFFFD">
                <a:alpha val="474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8291400" y="1017725"/>
              <a:ext cx="8526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8291400" y="1017725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8717700" y="591425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7039775" y="1017725"/>
              <a:ext cx="8526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5536675" y="1017725"/>
              <a:ext cx="426300" cy="426300"/>
            </a:xfrm>
            <a:prstGeom prst="rect">
              <a:avLst/>
            </a:prstGeom>
            <a:solidFill>
              <a:srgbClr val="7AE4E9">
                <a:alpha val="283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5110375" y="591425"/>
              <a:ext cx="426300" cy="852600"/>
            </a:xfrm>
            <a:prstGeom prst="rect">
              <a:avLst/>
            </a:prstGeom>
            <a:solidFill>
              <a:srgbClr val="7AE4E9">
                <a:alpha val="283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4684075" y="1017725"/>
              <a:ext cx="426300" cy="426300"/>
            </a:xfrm>
            <a:prstGeom prst="rect">
              <a:avLst/>
            </a:prstGeom>
            <a:solidFill>
              <a:srgbClr val="7AE4E9">
                <a:alpha val="283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5110375" y="591425"/>
              <a:ext cx="426300" cy="852600"/>
            </a:xfrm>
            <a:prstGeom prst="rect">
              <a:avLst/>
            </a:prstGeom>
            <a:solidFill>
              <a:srgbClr val="7AE4E9">
                <a:alpha val="283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7_1_1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7"/>
          <p:cNvSpPr/>
          <p:nvPr/>
        </p:nvSpPr>
        <p:spPr>
          <a:xfrm>
            <a:off x="-125" y="-76275"/>
            <a:ext cx="9144000" cy="1352400"/>
          </a:xfrm>
          <a:prstGeom prst="rect">
            <a:avLst/>
          </a:prstGeom>
          <a:gradFill>
            <a:gsLst>
              <a:gs pos="0">
                <a:schemeClr val="dk2"/>
              </a:gs>
              <a:gs pos="13000">
                <a:schemeClr val="l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7"/>
          <p:cNvSpPr txBox="1"/>
          <p:nvPr>
            <p:ph type="title"/>
          </p:nvPr>
        </p:nvSpPr>
        <p:spPr>
          <a:xfrm>
            <a:off x="713225" y="539500"/>
            <a:ext cx="77175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5" name="Google Shape;285;p17"/>
          <p:cNvSpPr txBox="1"/>
          <p:nvPr>
            <p:ph idx="1" type="subTitle"/>
          </p:nvPr>
        </p:nvSpPr>
        <p:spPr>
          <a:xfrm>
            <a:off x="713225" y="3369275"/>
            <a:ext cx="4011000" cy="1239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17"/>
          <p:cNvSpPr/>
          <p:nvPr>
            <p:ph idx="2" type="pic"/>
          </p:nvPr>
        </p:nvSpPr>
        <p:spPr>
          <a:xfrm>
            <a:off x="5483875" y="1661975"/>
            <a:ext cx="2946600" cy="2946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87" name="Google Shape;287;p17"/>
          <p:cNvGrpSpPr/>
          <p:nvPr/>
        </p:nvGrpSpPr>
        <p:grpSpPr>
          <a:xfrm>
            <a:off x="6586200" y="423525"/>
            <a:ext cx="2557800" cy="876000"/>
            <a:chOff x="6586200" y="423525"/>
            <a:chExt cx="2557800" cy="876000"/>
          </a:xfrm>
        </p:grpSpPr>
        <p:sp>
          <p:nvSpPr>
            <p:cNvPr id="288" name="Google Shape;288;p17"/>
            <p:cNvSpPr/>
            <p:nvPr/>
          </p:nvSpPr>
          <p:spPr>
            <a:xfrm>
              <a:off x="6586200" y="849825"/>
              <a:ext cx="2557800" cy="449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7"/>
            <p:cNvSpPr/>
            <p:nvPr/>
          </p:nvSpPr>
          <p:spPr>
            <a:xfrm>
              <a:off x="7865100" y="423525"/>
              <a:ext cx="1278900" cy="449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" name="Google Shape;290;p17"/>
          <p:cNvGrpSpPr/>
          <p:nvPr/>
        </p:nvGrpSpPr>
        <p:grpSpPr>
          <a:xfrm>
            <a:off x="0" y="423525"/>
            <a:ext cx="9144100" cy="1712700"/>
            <a:chOff x="0" y="423525"/>
            <a:chExt cx="9144100" cy="1712700"/>
          </a:xfrm>
        </p:grpSpPr>
        <p:sp>
          <p:nvSpPr>
            <p:cNvPr id="291" name="Google Shape;291;p17"/>
            <p:cNvSpPr/>
            <p:nvPr/>
          </p:nvSpPr>
          <p:spPr>
            <a:xfrm>
              <a:off x="6584025" y="849825"/>
              <a:ext cx="8526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7"/>
            <p:cNvSpPr/>
            <p:nvPr/>
          </p:nvSpPr>
          <p:spPr>
            <a:xfrm>
              <a:off x="6584025" y="849825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7"/>
            <p:cNvSpPr/>
            <p:nvPr/>
          </p:nvSpPr>
          <p:spPr>
            <a:xfrm>
              <a:off x="7865200" y="423525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7"/>
            <p:cNvSpPr/>
            <p:nvPr/>
          </p:nvSpPr>
          <p:spPr>
            <a:xfrm>
              <a:off x="7865200" y="423525"/>
              <a:ext cx="12789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7"/>
            <p:cNvSpPr/>
            <p:nvPr/>
          </p:nvSpPr>
          <p:spPr>
            <a:xfrm>
              <a:off x="0" y="849825"/>
              <a:ext cx="426300" cy="426300"/>
            </a:xfrm>
            <a:prstGeom prst="rect">
              <a:avLst/>
            </a:prstGeom>
            <a:solidFill>
              <a:srgbClr val="DBFFFD">
                <a:alpha val="474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7"/>
            <p:cNvSpPr/>
            <p:nvPr/>
          </p:nvSpPr>
          <p:spPr>
            <a:xfrm>
              <a:off x="426300" y="1276125"/>
              <a:ext cx="426300" cy="426300"/>
            </a:xfrm>
            <a:prstGeom prst="rect">
              <a:avLst/>
            </a:prstGeom>
            <a:solidFill>
              <a:srgbClr val="DBFFFD">
                <a:alpha val="474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7"/>
            <p:cNvSpPr/>
            <p:nvPr/>
          </p:nvSpPr>
          <p:spPr>
            <a:xfrm>
              <a:off x="3181025" y="1276125"/>
              <a:ext cx="426300" cy="860100"/>
            </a:xfrm>
            <a:prstGeom prst="rect">
              <a:avLst/>
            </a:prstGeom>
            <a:solidFill>
              <a:srgbClr val="7AE4E9">
                <a:alpha val="283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7"/>
            <p:cNvSpPr/>
            <p:nvPr/>
          </p:nvSpPr>
          <p:spPr>
            <a:xfrm>
              <a:off x="3181025" y="1276125"/>
              <a:ext cx="1278900" cy="426300"/>
            </a:xfrm>
            <a:prstGeom prst="rect">
              <a:avLst/>
            </a:prstGeom>
            <a:solidFill>
              <a:srgbClr val="7AE4E9">
                <a:alpha val="283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7_1_1_1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8"/>
          <p:cNvSpPr/>
          <p:nvPr/>
        </p:nvSpPr>
        <p:spPr>
          <a:xfrm>
            <a:off x="-125" y="-76275"/>
            <a:ext cx="9144000" cy="1352400"/>
          </a:xfrm>
          <a:prstGeom prst="rect">
            <a:avLst/>
          </a:prstGeom>
          <a:gradFill>
            <a:gsLst>
              <a:gs pos="0">
                <a:schemeClr val="dk2"/>
              </a:gs>
              <a:gs pos="13000">
                <a:schemeClr val="l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8"/>
          <p:cNvSpPr txBox="1"/>
          <p:nvPr>
            <p:ph type="title"/>
          </p:nvPr>
        </p:nvSpPr>
        <p:spPr>
          <a:xfrm>
            <a:off x="713225" y="539500"/>
            <a:ext cx="77175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2" name="Google Shape;302;p18"/>
          <p:cNvSpPr txBox="1"/>
          <p:nvPr>
            <p:ph idx="1" type="subTitle"/>
          </p:nvPr>
        </p:nvSpPr>
        <p:spPr>
          <a:xfrm>
            <a:off x="4922825" y="2790050"/>
            <a:ext cx="3157200" cy="1202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18"/>
          <p:cNvSpPr/>
          <p:nvPr>
            <p:ph idx="2" type="pic"/>
          </p:nvPr>
        </p:nvSpPr>
        <p:spPr>
          <a:xfrm>
            <a:off x="1312220" y="1942799"/>
            <a:ext cx="3049800" cy="1704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304" name="Google Shape;304;p18"/>
          <p:cNvGrpSpPr/>
          <p:nvPr/>
        </p:nvGrpSpPr>
        <p:grpSpPr>
          <a:xfrm>
            <a:off x="5733600" y="420400"/>
            <a:ext cx="3410400" cy="933600"/>
            <a:chOff x="5733600" y="420400"/>
            <a:chExt cx="3410400" cy="933600"/>
          </a:xfrm>
        </p:grpSpPr>
        <p:sp>
          <p:nvSpPr>
            <p:cNvPr id="305" name="Google Shape;305;p18"/>
            <p:cNvSpPr/>
            <p:nvPr/>
          </p:nvSpPr>
          <p:spPr>
            <a:xfrm>
              <a:off x="5733600" y="846700"/>
              <a:ext cx="3410400" cy="50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8"/>
            <p:cNvSpPr/>
            <p:nvPr/>
          </p:nvSpPr>
          <p:spPr>
            <a:xfrm>
              <a:off x="8291400" y="420400"/>
              <a:ext cx="852600" cy="50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18"/>
          <p:cNvSpPr/>
          <p:nvPr/>
        </p:nvSpPr>
        <p:spPr>
          <a:xfrm>
            <a:off x="0" y="846700"/>
            <a:ext cx="426300" cy="49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" name="Google Shape;308;p18"/>
          <p:cNvGrpSpPr/>
          <p:nvPr/>
        </p:nvGrpSpPr>
        <p:grpSpPr>
          <a:xfrm>
            <a:off x="0" y="420400"/>
            <a:ext cx="9145575" cy="1278900"/>
            <a:chOff x="0" y="420400"/>
            <a:chExt cx="9145575" cy="1278900"/>
          </a:xfrm>
        </p:grpSpPr>
        <p:grpSp>
          <p:nvGrpSpPr>
            <p:cNvPr id="309" name="Google Shape;309;p18"/>
            <p:cNvGrpSpPr/>
            <p:nvPr/>
          </p:nvGrpSpPr>
          <p:grpSpPr>
            <a:xfrm>
              <a:off x="0" y="420400"/>
              <a:ext cx="9145575" cy="852600"/>
              <a:chOff x="0" y="420400"/>
              <a:chExt cx="9145575" cy="852600"/>
            </a:xfrm>
          </p:grpSpPr>
          <p:grpSp>
            <p:nvGrpSpPr>
              <p:cNvPr id="310" name="Google Shape;310;p18"/>
              <p:cNvGrpSpPr/>
              <p:nvPr/>
            </p:nvGrpSpPr>
            <p:grpSpPr>
              <a:xfrm>
                <a:off x="5733025" y="420400"/>
                <a:ext cx="3412550" cy="852600"/>
                <a:chOff x="5733025" y="420400"/>
                <a:chExt cx="3412550" cy="852600"/>
              </a:xfrm>
            </p:grpSpPr>
            <p:sp>
              <p:nvSpPr>
                <p:cNvPr id="311" name="Google Shape;311;p18"/>
                <p:cNvSpPr/>
                <p:nvPr/>
              </p:nvSpPr>
              <p:spPr>
                <a:xfrm>
                  <a:off x="5733025" y="846700"/>
                  <a:ext cx="1278900" cy="426300"/>
                </a:xfrm>
                <a:prstGeom prst="rect">
                  <a:avLst/>
                </a:prstGeom>
                <a:solidFill>
                  <a:srgbClr val="EDA986">
                    <a:alpha val="451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2" name="Google Shape;312;p18"/>
                <p:cNvSpPr/>
                <p:nvPr/>
              </p:nvSpPr>
              <p:spPr>
                <a:xfrm>
                  <a:off x="8292975" y="420400"/>
                  <a:ext cx="426300" cy="426300"/>
                </a:xfrm>
                <a:prstGeom prst="rect">
                  <a:avLst/>
                </a:prstGeom>
                <a:solidFill>
                  <a:srgbClr val="EDA986">
                    <a:alpha val="451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3" name="Google Shape;313;p18"/>
                <p:cNvSpPr/>
                <p:nvPr/>
              </p:nvSpPr>
              <p:spPr>
                <a:xfrm>
                  <a:off x="7866675" y="846700"/>
                  <a:ext cx="426300" cy="426300"/>
                </a:xfrm>
                <a:prstGeom prst="rect">
                  <a:avLst/>
                </a:prstGeom>
                <a:solidFill>
                  <a:srgbClr val="EDA986">
                    <a:alpha val="451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4" name="Google Shape;314;p18"/>
                <p:cNvSpPr/>
                <p:nvPr/>
              </p:nvSpPr>
              <p:spPr>
                <a:xfrm>
                  <a:off x="7866675" y="420400"/>
                  <a:ext cx="1278900" cy="426300"/>
                </a:xfrm>
                <a:prstGeom prst="rect">
                  <a:avLst/>
                </a:prstGeom>
                <a:solidFill>
                  <a:srgbClr val="EDA986">
                    <a:alpha val="451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15" name="Google Shape;315;p18"/>
              <p:cNvSpPr/>
              <p:nvPr/>
            </p:nvSpPr>
            <p:spPr>
              <a:xfrm>
                <a:off x="0" y="846700"/>
                <a:ext cx="426300" cy="426300"/>
              </a:xfrm>
              <a:prstGeom prst="rect">
                <a:avLst/>
              </a:prstGeom>
              <a:solidFill>
                <a:srgbClr val="DBFFFD">
                  <a:alpha val="474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18"/>
              <p:cNvSpPr/>
              <p:nvPr/>
            </p:nvSpPr>
            <p:spPr>
              <a:xfrm>
                <a:off x="0" y="420400"/>
                <a:ext cx="426300" cy="426300"/>
              </a:xfrm>
              <a:prstGeom prst="rect">
                <a:avLst/>
              </a:prstGeom>
              <a:solidFill>
                <a:srgbClr val="DBFFFD">
                  <a:alpha val="474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7" name="Google Shape;317;p18"/>
            <p:cNvSpPr/>
            <p:nvPr/>
          </p:nvSpPr>
          <p:spPr>
            <a:xfrm>
              <a:off x="5730750" y="846575"/>
              <a:ext cx="426300" cy="8526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8"/>
            <p:cNvSpPr/>
            <p:nvPr/>
          </p:nvSpPr>
          <p:spPr>
            <a:xfrm>
              <a:off x="5304450" y="1273000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7_1_1_1_1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9"/>
          <p:cNvSpPr/>
          <p:nvPr/>
        </p:nvSpPr>
        <p:spPr>
          <a:xfrm>
            <a:off x="-125" y="-76275"/>
            <a:ext cx="9144000" cy="1349400"/>
          </a:xfrm>
          <a:prstGeom prst="rect">
            <a:avLst/>
          </a:prstGeom>
          <a:gradFill>
            <a:gsLst>
              <a:gs pos="0">
                <a:schemeClr val="dk2"/>
              </a:gs>
              <a:gs pos="13000">
                <a:schemeClr val="l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1" name="Google Shape;321;p19"/>
          <p:cNvGrpSpPr/>
          <p:nvPr/>
        </p:nvGrpSpPr>
        <p:grpSpPr>
          <a:xfrm>
            <a:off x="7438800" y="420400"/>
            <a:ext cx="1705200" cy="888900"/>
            <a:chOff x="7438800" y="420400"/>
            <a:chExt cx="1705200" cy="888900"/>
          </a:xfrm>
        </p:grpSpPr>
        <p:sp>
          <p:nvSpPr>
            <p:cNvPr id="322" name="Google Shape;322;p19"/>
            <p:cNvSpPr/>
            <p:nvPr/>
          </p:nvSpPr>
          <p:spPr>
            <a:xfrm>
              <a:off x="7438800" y="846700"/>
              <a:ext cx="1705200" cy="462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9"/>
            <p:cNvSpPr/>
            <p:nvPr/>
          </p:nvSpPr>
          <p:spPr>
            <a:xfrm>
              <a:off x="8291400" y="420400"/>
              <a:ext cx="852600" cy="888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" name="Google Shape;324;p19"/>
          <p:cNvGrpSpPr/>
          <p:nvPr/>
        </p:nvGrpSpPr>
        <p:grpSpPr>
          <a:xfrm>
            <a:off x="0" y="420400"/>
            <a:ext cx="9144000" cy="1278900"/>
            <a:chOff x="0" y="420400"/>
            <a:chExt cx="9144000" cy="1278900"/>
          </a:xfrm>
        </p:grpSpPr>
        <p:sp>
          <p:nvSpPr>
            <p:cNvPr id="325" name="Google Shape;325;p19"/>
            <p:cNvSpPr/>
            <p:nvPr/>
          </p:nvSpPr>
          <p:spPr>
            <a:xfrm>
              <a:off x="0" y="846700"/>
              <a:ext cx="426300" cy="852600"/>
            </a:xfrm>
            <a:prstGeom prst="rect">
              <a:avLst/>
            </a:prstGeom>
            <a:solidFill>
              <a:srgbClr val="DBFFFD">
                <a:alpha val="474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9"/>
            <p:cNvSpPr/>
            <p:nvPr/>
          </p:nvSpPr>
          <p:spPr>
            <a:xfrm>
              <a:off x="0" y="846700"/>
              <a:ext cx="426300" cy="426300"/>
            </a:xfrm>
            <a:prstGeom prst="rect">
              <a:avLst/>
            </a:prstGeom>
            <a:solidFill>
              <a:srgbClr val="DBFFFD">
                <a:alpha val="474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9"/>
            <p:cNvSpPr/>
            <p:nvPr/>
          </p:nvSpPr>
          <p:spPr>
            <a:xfrm>
              <a:off x="7438800" y="846700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9"/>
            <p:cNvSpPr/>
            <p:nvPr/>
          </p:nvSpPr>
          <p:spPr>
            <a:xfrm>
              <a:off x="8291400" y="420400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9"/>
            <p:cNvSpPr/>
            <p:nvPr/>
          </p:nvSpPr>
          <p:spPr>
            <a:xfrm>
              <a:off x="7012500" y="846700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9"/>
            <p:cNvSpPr/>
            <p:nvPr/>
          </p:nvSpPr>
          <p:spPr>
            <a:xfrm>
              <a:off x="8717700" y="420400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9"/>
            <p:cNvSpPr/>
            <p:nvPr/>
          </p:nvSpPr>
          <p:spPr>
            <a:xfrm>
              <a:off x="7865100" y="420400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9"/>
            <p:cNvSpPr/>
            <p:nvPr/>
          </p:nvSpPr>
          <p:spPr>
            <a:xfrm>
              <a:off x="8291400" y="420400"/>
              <a:ext cx="8526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3" name="Google Shape;333;p19"/>
          <p:cNvSpPr txBox="1"/>
          <p:nvPr>
            <p:ph idx="1" type="body"/>
          </p:nvPr>
        </p:nvSpPr>
        <p:spPr>
          <a:xfrm>
            <a:off x="713225" y="1685925"/>
            <a:ext cx="4823400" cy="292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4" name="Google Shape;334;p19"/>
          <p:cNvSpPr txBox="1"/>
          <p:nvPr>
            <p:ph type="title"/>
          </p:nvPr>
        </p:nvSpPr>
        <p:spPr>
          <a:xfrm>
            <a:off x="713225" y="539500"/>
            <a:ext cx="77175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9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0"/>
          <p:cNvSpPr/>
          <p:nvPr/>
        </p:nvSpPr>
        <p:spPr>
          <a:xfrm>
            <a:off x="-125" y="-76275"/>
            <a:ext cx="9144000" cy="1349400"/>
          </a:xfrm>
          <a:prstGeom prst="rect">
            <a:avLst/>
          </a:prstGeom>
          <a:gradFill>
            <a:gsLst>
              <a:gs pos="0">
                <a:schemeClr val="dk2"/>
              </a:gs>
              <a:gs pos="13000">
                <a:schemeClr val="l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0"/>
          <p:cNvSpPr txBox="1"/>
          <p:nvPr>
            <p:ph type="title"/>
          </p:nvPr>
        </p:nvSpPr>
        <p:spPr>
          <a:xfrm>
            <a:off x="713225" y="539500"/>
            <a:ext cx="77175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8" name="Google Shape;338;p20"/>
          <p:cNvSpPr txBox="1"/>
          <p:nvPr>
            <p:ph idx="1" type="subTitle"/>
          </p:nvPr>
        </p:nvSpPr>
        <p:spPr>
          <a:xfrm>
            <a:off x="2389800" y="3299925"/>
            <a:ext cx="2182200" cy="13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20"/>
          <p:cNvSpPr txBox="1"/>
          <p:nvPr>
            <p:ph idx="2" type="subTitle"/>
          </p:nvPr>
        </p:nvSpPr>
        <p:spPr>
          <a:xfrm>
            <a:off x="6248550" y="3299925"/>
            <a:ext cx="2182200" cy="13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20"/>
          <p:cNvSpPr/>
          <p:nvPr>
            <p:ph idx="3" type="pic"/>
          </p:nvPr>
        </p:nvSpPr>
        <p:spPr>
          <a:xfrm>
            <a:off x="713250" y="2166182"/>
            <a:ext cx="1600200" cy="244230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0"/>
          <p:cNvSpPr/>
          <p:nvPr>
            <p:ph idx="4" type="pic"/>
          </p:nvPr>
        </p:nvSpPr>
        <p:spPr>
          <a:xfrm>
            <a:off x="4572025" y="2166182"/>
            <a:ext cx="1600200" cy="2442300"/>
          </a:xfrm>
          <a:prstGeom prst="rect">
            <a:avLst/>
          </a:prstGeom>
          <a:noFill/>
          <a:ln>
            <a:noFill/>
          </a:ln>
        </p:spPr>
      </p:sp>
      <p:sp>
        <p:nvSpPr>
          <p:cNvPr id="342" name="Google Shape;342;p20"/>
          <p:cNvSpPr txBox="1"/>
          <p:nvPr>
            <p:ph idx="5" type="subTitle"/>
          </p:nvPr>
        </p:nvSpPr>
        <p:spPr>
          <a:xfrm>
            <a:off x="2389800" y="2904524"/>
            <a:ext cx="2181000" cy="395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3" name="Google Shape;343;p20"/>
          <p:cNvSpPr txBox="1"/>
          <p:nvPr>
            <p:ph idx="6" type="subTitle"/>
          </p:nvPr>
        </p:nvSpPr>
        <p:spPr>
          <a:xfrm>
            <a:off x="6248550" y="2904524"/>
            <a:ext cx="2181000" cy="395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4" name="Google Shape;344;p20"/>
          <p:cNvSpPr/>
          <p:nvPr/>
        </p:nvSpPr>
        <p:spPr>
          <a:xfrm>
            <a:off x="7012500" y="846700"/>
            <a:ext cx="2131500" cy="4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0"/>
          <p:cNvSpPr/>
          <p:nvPr/>
        </p:nvSpPr>
        <p:spPr>
          <a:xfrm>
            <a:off x="8291400" y="420400"/>
            <a:ext cx="852600" cy="89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0"/>
          <p:cNvGrpSpPr/>
          <p:nvPr/>
        </p:nvGrpSpPr>
        <p:grpSpPr>
          <a:xfrm>
            <a:off x="6586200" y="420400"/>
            <a:ext cx="2557800" cy="852600"/>
            <a:chOff x="6586200" y="420400"/>
            <a:chExt cx="2557800" cy="852600"/>
          </a:xfrm>
        </p:grpSpPr>
        <p:sp>
          <p:nvSpPr>
            <p:cNvPr id="347" name="Google Shape;347;p20"/>
            <p:cNvSpPr/>
            <p:nvPr/>
          </p:nvSpPr>
          <p:spPr>
            <a:xfrm>
              <a:off x="6586200" y="846700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0"/>
            <p:cNvSpPr/>
            <p:nvPr/>
          </p:nvSpPr>
          <p:spPr>
            <a:xfrm>
              <a:off x="6586200" y="846700"/>
              <a:ext cx="12597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8291400" y="420400"/>
              <a:ext cx="8526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8717700" y="420400"/>
              <a:ext cx="426300" cy="8526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6586200" y="846700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20"/>
          <p:cNvSpPr/>
          <p:nvPr/>
        </p:nvSpPr>
        <p:spPr>
          <a:xfrm>
            <a:off x="-12" y="1273000"/>
            <a:ext cx="426300" cy="426300"/>
          </a:xfrm>
          <a:prstGeom prst="rect">
            <a:avLst/>
          </a:prstGeom>
          <a:solidFill>
            <a:srgbClr val="DBFFFD">
              <a:alpha val="47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3"/>
          <p:cNvGrpSpPr/>
          <p:nvPr/>
        </p:nvGrpSpPr>
        <p:grpSpPr>
          <a:xfrm>
            <a:off x="-125" y="-23525"/>
            <a:ext cx="9144200" cy="4479000"/>
            <a:chOff x="-125" y="-23525"/>
            <a:chExt cx="9144200" cy="4479000"/>
          </a:xfrm>
        </p:grpSpPr>
        <p:sp>
          <p:nvSpPr>
            <p:cNvPr id="30" name="Google Shape;30;p3"/>
            <p:cNvSpPr/>
            <p:nvPr/>
          </p:nvSpPr>
          <p:spPr>
            <a:xfrm>
              <a:off x="-125" y="-23525"/>
              <a:ext cx="9144000" cy="42096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3000">
                  <a:schemeClr val="l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6142275" y="3333475"/>
              <a:ext cx="3001800" cy="112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" name="Google Shape;32;p3"/>
          <p:cNvSpPr txBox="1"/>
          <p:nvPr>
            <p:ph type="title"/>
          </p:nvPr>
        </p:nvSpPr>
        <p:spPr>
          <a:xfrm>
            <a:off x="2515625" y="931600"/>
            <a:ext cx="4412700" cy="205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" name="Google Shape;33;p3"/>
          <p:cNvSpPr txBox="1"/>
          <p:nvPr>
            <p:ph hasCustomPrompt="1" idx="2" type="title"/>
          </p:nvPr>
        </p:nvSpPr>
        <p:spPr>
          <a:xfrm>
            <a:off x="713225" y="931600"/>
            <a:ext cx="1391700" cy="1033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/>
          <p:nvPr>
            <p:ph idx="1" type="subTitle"/>
          </p:nvPr>
        </p:nvSpPr>
        <p:spPr>
          <a:xfrm>
            <a:off x="2515625" y="3109350"/>
            <a:ext cx="3001800" cy="695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3"/>
          <p:cNvSpPr/>
          <p:nvPr/>
        </p:nvSpPr>
        <p:spPr>
          <a:xfrm>
            <a:off x="0" y="3759775"/>
            <a:ext cx="852600" cy="47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-12" y="2480875"/>
            <a:ext cx="9144088" cy="2127700"/>
            <a:chOff x="-12" y="2480875"/>
            <a:chExt cx="9144088" cy="2127700"/>
          </a:xfrm>
        </p:grpSpPr>
        <p:sp>
          <p:nvSpPr>
            <p:cNvPr id="37" name="Google Shape;37;p3"/>
            <p:cNvSpPr/>
            <p:nvPr/>
          </p:nvSpPr>
          <p:spPr>
            <a:xfrm>
              <a:off x="8717775" y="2907175"/>
              <a:ext cx="426300" cy="8526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438913" y="3333475"/>
              <a:ext cx="8526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8717656" y="2480875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5715988" y="3759775"/>
              <a:ext cx="8526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-12" y="2907175"/>
              <a:ext cx="426300" cy="426300"/>
            </a:xfrm>
            <a:prstGeom prst="rect">
              <a:avLst/>
            </a:prstGeom>
            <a:solidFill>
              <a:srgbClr val="DBFFFD">
                <a:alpha val="474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852612" y="4182275"/>
              <a:ext cx="852600" cy="426300"/>
            </a:xfrm>
            <a:prstGeom prst="rect">
              <a:avLst/>
            </a:prstGeom>
            <a:solidFill>
              <a:srgbClr val="7AE4E9">
                <a:alpha val="49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13" y="3333475"/>
              <a:ext cx="852600" cy="426300"/>
            </a:xfrm>
            <a:prstGeom prst="rect">
              <a:avLst/>
            </a:prstGeom>
            <a:solidFill>
              <a:srgbClr val="DBFFFD">
                <a:alpha val="474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426288" y="3759775"/>
              <a:ext cx="426300" cy="426300"/>
            </a:xfrm>
            <a:prstGeom prst="rect">
              <a:avLst/>
            </a:prstGeom>
            <a:solidFill>
              <a:srgbClr val="DBFFFD">
                <a:alpha val="474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8291511" y="2907175"/>
              <a:ext cx="852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5715975" y="3755975"/>
              <a:ext cx="426300" cy="8526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6142263" y="3333475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2104913" y="4182275"/>
              <a:ext cx="426300" cy="426300"/>
            </a:xfrm>
            <a:prstGeom prst="rect">
              <a:avLst/>
            </a:prstGeom>
            <a:solidFill>
              <a:srgbClr val="7AE4E9">
                <a:alpha val="49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8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1"/>
          <p:cNvSpPr/>
          <p:nvPr/>
        </p:nvSpPr>
        <p:spPr>
          <a:xfrm>
            <a:off x="-125" y="-76275"/>
            <a:ext cx="9144000" cy="1349400"/>
          </a:xfrm>
          <a:prstGeom prst="rect">
            <a:avLst/>
          </a:prstGeom>
          <a:gradFill>
            <a:gsLst>
              <a:gs pos="0">
                <a:schemeClr val="dk2"/>
              </a:gs>
              <a:gs pos="13000">
                <a:schemeClr val="l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1"/>
          <p:cNvSpPr txBox="1"/>
          <p:nvPr>
            <p:ph idx="1" type="body"/>
          </p:nvPr>
        </p:nvSpPr>
        <p:spPr>
          <a:xfrm>
            <a:off x="713225" y="1685925"/>
            <a:ext cx="3285600" cy="29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" name="Google Shape;356;p21"/>
          <p:cNvSpPr txBox="1"/>
          <p:nvPr>
            <p:ph idx="2" type="body"/>
          </p:nvPr>
        </p:nvSpPr>
        <p:spPr>
          <a:xfrm>
            <a:off x="5145425" y="1685925"/>
            <a:ext cx="3285600" cy="29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" name="Google Shape;357;p21"/>
          <p:cNvSpPr txBox="1"/>
          <p:nvPr>
            <p:ph type="title"/>
          </p:nvPr>
        </p:nvSpPr>
        <p:spPr>
          <a:xfrm>
            <a:off x="713225" y="539500"/>
            <a:ext cx="77175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358" name="Google Shape;358;p21"/>
          <p:cNvGrpSpPr/>
          <p:nvPr/>
        </p:nvGrpSpPr>
        <p:grpSpPr>
          <a:xfrm>
            <a:off x="4145700" y="420400"/>
            <a:ext cx="4998300" cy="894000"/>
            <a:chOff x="4145700" y="420400"/>
            <a:chExt cx="4998300" cy="894000"/>
          </a:xfrm>
        </p:grpSpPr>
        <p:sp>
          <p:nvSpPr>
            <p:cNvPr id="359" name="Google Shape;359;p21"/>
            <p:cNvSpPr/>
            <p:nvPr/>
          </p:nvSpPr>
          <p:spPr>
            <a:xfrm>
              <a:off x="4145700" y="846700"/>
              <a:ext cx="4998300" cy="467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5805900" y="420400"/>
              <a:ext cx="3338100" cy="467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1" name="Google Shape;361;p21"/>
          <p:cNvGrpSpPr/>
          <p:nvPr/>
        </p:nvGrpSpPr>
        <p:grpSpPr>
          <a:xfrm>
            <a:off x="3719400" y="420400"/>
            <a:ext cx="5424600" cy="852600"/>
            <a:chOff x="3719400" y="420400"/>
            <a:chExt cx="5424600" cy="852600"/>
          </a:xfrm>
        </p:grpSpPr>
        <p:sp>
          <p:nvSpPr>
            <p:cNvPr id="362" name="Google Shape;362;p21"/>
            <p:cNvSpPr/>
            <p:nvPr/>
          </p:nvSpPr>
          <p:spPr>
            <a:xfrm>
              <a:off x="3719400" y="846700"/>
              <a:ext cx="852600" cy="426300"/>
            </a:xfrm>
            <a:prstGeom prst="rect">
              <a:avLst/>
            </a:prstGeom>
            <a:solidFill>
              <a:srgbClr val="7AE4E9">
                <a:alpha val="283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1"/>
            <p:cNvSpPr/>
            <p:nvPr/>
          </p:nvSpPr>
          <p:spPr>
            <a:xfrm>
              <a:off x="5800725" y="420400"/>
              <a:ext cx="12789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1"/>
            <p:cNvSpPr/>
            <p:nvPr/>
          </p:nvSpPr>
          <p:spPr>
            <a:xfrm>
              <a:off x="6653325" y="420400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1"/>
            <p:cNvSpPr/>
            <p:nvPr/>
          </p:nvSpPr>
          <p:spPr>
            <a:xfrm>
              <a:off x="5800725" y="420400"/>
              <a:ext cx="426300" cy="8526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1"/>
            <p:cNvSpPr/>
            <p:nvPr/>
          </p:nvSpPr>
          <p:spPr>
            <a:xfrm>
              <a:off x="8291400" y="420400"/>
              <a:ext cx="8526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1"/>
            <p:cNvSpPr/>
            <p:nvPr/>
          </p:nvSpPr>
          <p:spPr>
            <a:xfrm>
              <a:off x="4145700" y="846700"/>
              <a:ext cx="426300" cy="426300"/>
            </a:xfrm>
            <a:prstGeom prst="rect">
              <a:avLst/>
            </a:prstGeom>
            <a:solidFill>
              <a:srgbClr val="7AE4E9">
                <a:alpha val="283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2"/>
          <p:cNvSpPr/>
          <p:nvPr/>
        </p:nvSpPr>
        <p:spPr>
          <a:xfrm>
            <a:off x="-125" y="-76275"/>
            <a:ext cx="9144000" cy="1349400"/>
          </a:xfrm>
          <a:prstGeom prst="rect">
            <a:avLst/>
          </a:prstGeom>
          <a:gradFill>
            <a:gsLst>
              <a:gs pos="0">
                <a:schemeClr val="dk2"/>
              </a:gs>
              <a:gs pos="13000">
                <a:schemeClr val="l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2"/>
          <p:cNvSpPr txBox="1"/>
          <p:nvPr>
            <p:ph type="title"/>
          </p:nvPr>
        </p:nvSpPr>
        <p:spPr>
          <a:xfrm>
            <a:off x="713225" y="539500"/>
            <a:ext cx="77175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1" name="Google Shape;371;p22"/>
          <p:cNvSpPr txBox="1"/>
          <p:nvPr>
            <p:ph idx="1" type="subTitle"/>
          </p:nvPr>
        </p:nvSpPr>
        <p:spPr>
          <a:xfrm>
            <a:off x="713221" y="3552875"/>
            <a:ext cx="2222400" cy="10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22"/>
          <p:cNvSpPr txBox="1"/>
          <p:nvPr>
            <p:ph idx="2" type="subTitle"/>
          </p:nvPr>
        </p:nvSpPr>
        <p:spPr>
          <a:xfrm>
            <a:off x="713221" y="3086676"/>
            <a:ext cx="22224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3" name="Google Shape;373;p22"/>
          <p:cNvSpPr txBox="1"/>
          <p:nvPr>
            <p:ph idx="3" type="subTitle"/>
          </p:nvPr>
        </p:nvSpPr>
        <p:spPr>
          <a:xfrm>
            <a:off x="3460800" y="3552849"/>
            <a:ext cx="2222400" cy="10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22"/>
          <p:cNvSpPr txBox="1"/>
          <p:nvPr>
            <p:ph idx="4" type="subTitle"/>
          </p:nvPr>
        </p:nvSpPr>
        <p:spPr>
          <a:xfrm>
            <a:off x="3460800" y="3086650"/>
            <a:ext cx="22224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5" name="Google Shape;375;p22"/>
          <p:cNvSpPr txBox="1"/>
          <p:nvPr>
            <p:ph idx="5" type="subTitle"/>
          </p:nvPr>
        </p:nvSpPr>
        <p:spPr>
          <a:xfrm>
            <a:off x="6208379" y="3552848"/>
            <a:ext cx="2222400" cy="10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22"/>
          <p:cNvSpPr txBox="1"/>
          <p:nvPr>
            <p:ph idx="6" type="subTitle"/>
          </p:nvPr>
        </p:nvSpPr>
        <p:spPr>
          <a:xfrm>
            <a:off x="6208379" y="3086663"/>
            <a:ext cx="22224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7" name="Google Shape;377;p22"/>
          <p:cNvSpPr/>
          <p:nvPr>
            <p:ph idx="7" type="pic"/>
          </p:nvPr>
        </p:nvSpPr>
        <p:spPr>
          <a:xfrm>
            <a:off x="1067225" y="1532466"/>
            <a:ext cx="1514400" cy="151440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22"/>
          <p:cNvSpPr/>
          <p:nvPr>
            <p:ph idx="8" type="pic"/>
          </p:nvPr>
        </p:nvSpPr>
        <p:spPr>
          <a:xfrm>
            <a:off x="3814793" y="1532466"/>
            <a:ext cx="1514400" cy="1514400"/>
          </a:xfrm>
          <a:prstGeom prst="rect">
            <a:avLst/>
          </a:prstGeom>
          <a:noFill/>
          <a:ln>
            <a:noFill/>
          </a:ln>
        </p:spPr>
      </p:sp>
      <p:sp>
        <p:nvSpPr>
          <p:cNvPr id="379" name="Google Shape;379;p22"/>
          <p:cNvSpPr/>
          <p:nvPr>
            <p:ph idx="9" type="pic"/>
          </p:nvPr>
        </p:nvSpPr>
        <p:spPr>
          <a:xfrm>
            <a:off x="6562383" y="1532466"/>
            <a:ext cx="1514400" cy="151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80" name="Google Shape;380;p22"/>
          <p:cNvGrpSpPr/>
          <p:nvPr/>
        </p:nvGrpSpPr>
        <p:grpSpPr>
          <a:xfrm>
            <a:off x="0" y="420400"/>
            <a:ext cx="9143950" cy="892500"/>
            <a:chOff x="0" y="420400"/>
            <a:chExt cx="9143950" cy="892500"/>
          </a:xfrm>
        </p:grpSpPr>
        <p:sp>
          <p:nvSpPr>
            <p:cNvPr id="381" name="Google Shape;381;p22"/>
            <p:cNvSpPr/>
            <p:nvPr/>
          </p:nvSpPr>
          <p:spPr>
            <a:xfrm>
              <a:off x="0" y="846700"/>
              <a:ext cx="426300" cy="426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2"/>
            <p:cNvSpPr/>
            <p:nvPr/>
          </p:nvSpPr>
          <p:spPr>
            <a:xfrm>
              <a:off x="7438750" y="846700"/>
              <a:ext cx="1705200" cy="46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2"/>
            <p:cNvSpPr/>
            <p:nvPr/>
          </p:nvSpPr>
          <p:spPr>
            <a:xfrm>
              <a:off x="8291350" y="420400"/>
              <a:ext cx="852600" cy="852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4" name="Google Shape;384;p22"/>
          <p:cNvGrpSpPr/>
          <p:nvPr/>
        </p:nvGrpSpPr>
        <p:grpSpPr>
          <a:xfrm>
            <a:off x="-12" y="420400"/>
            <a:ext cx="9143963" cy="1278900"/>
            <a:chOff x="-12" y="420400"/>
            <a:chExt cx="9143963" cy="1278900"/>
          </a:xfrm>
        </p:grpSpPr>
        <p:sp>
          <p:nvSpPr>
            <p:cNvPr id="385" name="Google Shape;385;p22"/>
            <p:cNvSpPr/>
            <p:nvPr/>
          </p:nvSpPr>
          <p:spPr>
            <a:xfrm>
              <a:off x="7865050" y="846700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7438750" y="846700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8291350" y="420400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2"/>
            <p:cNvSpPr/>
            <p:nvPr/>
          </p:nvSpPr>
          <p:spPr>
            <a:xfrm>
              <a:off x="0" y="846700"/>
              <a:ext cx="426300" cy="426300"/>
            </a:xfrm>
            <a:prstGeom prst="rect">
              <a:avLst/>
            </a:prstGeom>
            <a:solidFill>
              <a:srgbClr val="DBFFFD">
                <a:alpha val="474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2"/>
            <p:cNvSpPr/>
            <p:nvPr/>
          </p:nvSpPr>
          <p:spPr>
            <a:xfrm>
              <a:off x="0" y="1273000"/>
              <a:ext cx="852600" cy="426300"/>
            </a:xfrm>
            <a:prstGeom prst="rect">
              <a:avLst/>
            </a:prstGeom>
            <a:solidFill>
              <a:srgbClr val="DBFFFD">
                <a:alpha val="474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2"/>
            <p:cNvSpPr/>
            <p:nvPr/>
          </p:nvSpPr>
          <p:spPr>
            <a:xfrm>
              <a:off x="0" y="420400"/>
              <a:ext cx="426300" cy="426300"/>
            </a:xfrm>
            <a:prstGeom prst="rect">
              <a:avLst/>
            </a:prstGeom>
            <a:solidFill>
              <a:srgbClr val="DBFFFD">
                <a:alpha val="474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2"/>
            <p:cNvSpPr/>
            <p:nvPr/>
          </p:nvSpPr>
          <p:spPr>
            <a:xfrm>
              <a:off x="-12" y="846700"/>
              <a:ext cx="426300" cy="426300"/>
            </a:xfrm>
            <a:prstGeom prst="rect">
              <a:avLst/>
            </a:prstGeom>
            <a:solidFill>
              <a:srgbClr val="DBFFFD">
                <a:alpha val="474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2"/>
            <p:cNvSpPr/>
            <p:nvPr/>
          </p:nvSpPr>
          <p:spPr>
            <a:xfrm>
              <a:off x="7438750" y="846700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2"/>
            <p:cNvSpPr/>
            <p:nvPr/>
          </p:nvSpPr>
          <p:spPr>
            <a:xfrm>
              <a:off x="8717650" y="420400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2"/>
            <p:cNvSpPr/>
            <p:nvPr/>
          </p:nvSpPr>
          <p:spPr>
            <a:xfrm>
              <a:off x="8717650" y="420400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3"/>
          <p:cNvSpPr/>
          <p:nvPr/>
        </p:nvSpPr>
        <p:spPr>
          <a:xfrm>
            <a:off x="-125" y="-76275"/>
            <a:ext cx="9144000" cy="1349400"/>
          </a:xfrm>
          <a:prstGeom prst="rect">
            <a:avLst/>
          </a:prstGeom>
          <a:gradFill>
            <a:gsLst>
              <a:gs pos="0">
                <a:schemeClr val="dk2"/>
              </a:gs>
              <a:gs pos="13000">
                <a:schemeClr val="l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23"/>
          <p:cNvGrpSpPr/>
          <p:nvPr/>
        </p:nvGrpSpPr>
        <p:grpSpPr>
          <a:xfrm>
            <a:off x="6586200" y="420400"/>
            <a:ext cx="2557800" cy="892500"/>
            <a:chOff x="6586200" y="420400"/>
            <a:chExt cx="2557800" cy="892500"/>
          </a:xfrm>
        </p:grpSpPr>
        <p:sp>
          <p:nvSpPr>
            <p:cNvPr id="398" name="Google Shape;398;p23"/>
            <p:cNvSpPr/>
            <p:nvPr/>
          </p:nvSpPr>
          <p:spPr>
            <a:xfrm>
              <a:off x="6586200" y="846700"/>
              <a:ext cx="2557800" cy="46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3"/>
            <p:cNvSpPr/>
            <p:nvPr/>
          </p:nvSpPr>
          <p:spPr>
            <a:xfrm>
              <a:off x="8717700" y="420400"/>
              <a:ext cx="426300" cy="46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23"/>
          <p:cNvSpPr/>
          <p:nvPr>
            <p:ph idx="2" type="pic"/>
          </p:nvPr>
        </p:nvSpPr>
        <p:spPr>
          <a:xfrm>
            <a:off x="3830808" y="1754850"/>
            <a:ext cx="1482300" cy="14823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3"/>
          <p:cNvSpPr txBox="1"/>
          <p:nvPr>
            <p:ph type="title"/>
          </p:nvPr>
        </p:nvSpPr>
        <p:spPr>
          <a:xfrm>
            <a:off x="713225" y="539500"/>
            <a:ext cx="77175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2" name="Google Shape;402;p23"/>
          <p:cNvSpPr txBox="1"/>
          <p:nvPr>
            <p:ph idx="1" type="subTitle"/>
          </p:nvPr>
        </p:nvSpPr>
        <p:spPr>
          <a:xfrm>
            <a:off x="713250" y="2222537"/>
            <a:ext cx="2487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3" name="Google Shape;403;p23"/>
          <p:cNvSpPr txBox="1"/>
          <p:nvPr>
            <p:ph idx="3" type="subTitle"/>
          </p:nvPr>
        </p:nvSpPr>
        <p:spPr>
          <a:xfrm>
            <a:off x="713250" y="1756338"/>
            <a:ext cx="2487000" cy="46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4" name="Google Shape;404;p23"/>
          <p:cNvSpPr txBox="1"/>
          <p:nvPr>
            <p:ph idx="4" type="subTitle"/>
          </p:nvPr>
        </p:nvSpPr>
        <p:spPr>
          <a:xfrm>
            <a:off x="3328500" y="3790787"/>
            <a:ext cx="2487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p23"/>
          <p:cNvSpPr txBox="1"/>
          <p:nvPr>
            <p:ph idx="5" type="subTitle"/>
          </p:nvPr>
        </p:nvSpPr>
        <p:spPr>
          <a:xfrm>
            <a:off x="3328500" y="3324588"/>
            <a:ext cx="2487000" cy="46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6" name="Google Shape;406;p23"/>
          <p:cNvSpPr txBox="1"/>
          <p:nvPr>
            <p:ph idx="6" type="subTitle"/>
          </p:nvPr>
        </p:nvSpPr>
        <p:spPr>
          <a:xfrm>
            <a:off x="5943750" y="2222514"/>
            <a:ext cx="2487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23"/>
          <p:cNvSpPr txBox="1"/>
          <p:nvPr>
            <p:ph idx="7" type="subTitle"/>
          </p:nvPr>
        </p:nvSpPr>
        <p:spPr>
          <a:xfrm>
            <a:off x="5943750" y="1756338"/>
            <a:ext cx="2487000" cy="46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8" name="Google Shape;408;p23"/>
          <p:cNvSpPr/>
          <p:nvPr>
            <p:ph idx="8" type="pic"/>
          </p:nvPr>
        </p:nvSpPr>
        <p:spPr>
          <a:xfrm>
            <a:off x="1215557" y="3126195"/>
            <a:ext cx="1482300" cy="1482300"/>
          </a:xfrm>
          <a:prstGeom prst="rect">
            <a:avLst/>
          </a:prstGeom>
          <a:noFill/>
          <a:ln>
            <a:noFill/>
          </a:ln>
        </p:spPr>
      </p:sp>
      <p:sp>
        <p:nvSpPr>
          <p:cNvPr id="409" name="Google Shape;409;p23"/>
          <p:cNvSpPr/>
          <p:nvPr>
            <p:ph idx="9" type="pic"/>
          </p:nvPr>
        </p:nvSpPr>
        <p:spPr>
          <a:xfrm>
            <a:off x="6446059" y="3126195"/>
            <a:ext cx="1482300" cy="1482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10" name="Google Shape;410;p23"/>
          <p:cNvGrpSpPr/>
          <p:nvPr/>
        </p:nvGrpSpPr>
        <p:grpSpPr>
          <a:xfrm>
            <a:off x="0" y="420400"/>
            <a:ext cx="9144000" cy="1278900"/>
            <a:chOff x="0" y="420400"/>
            <a:chExt cx="9144000" cy="1278900"/>
          </a:xfrm>
        </p:grpSpPr>
        <p:sp>
          <p:nvSpPr>
            <p:cNvPr id="411" name="Google Shape;411;p23"/>
            <p:cNvSpPr/>
            <p:nvPr/>
          </p:nvSpPr>
          <p:spPr>
            <a:xfrm>
              <a:off x="5730488" y="846700"/>
              <a:ext cx="8526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3"/>
            <p:cNvSpPr/>
            <p:nvPr/>
          </p:nvSpPr>
          <p:spPr>
            <a:xfrm>
              <a:off x="5730488" y="846700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3"/>
            <p:cNvSpPr/>
            <p:nvPr/>
          </p:nvSpPr>
          <p:spPr>
            <a:xfrm>
              <a:off x="2594613" y="1273000"/>
              <a:ext cx="426300" cy="426300"/>
            </a:xfrm>
            <a:prstGeom prst="rect">
              <a:avLst/>
            </a:prstGeom>
            <a:solidFill>
              <a:srgbClr val="7AE4E9">
                <a:alpha val="283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3"/>
            <p:cNvSpPr/>
            <p:nvPr/>
          </p:nvSpPr>
          <p:spPr>
            <a:xfrm>
              <a:off x="0" y="1273000"/>
              <a:ext cx="426300" cy="426300"/>
            </a:xfrm>
            <a:prstGeom prst="rect">
              <a:avLst/>
            </a:prstGeom>
            <a:solidFill>
              <a:srgbClr val="DBFFFD">
                <a:alpha val="474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3"/>
            <p:cNvSpPr/>
            <p:nvPr/>
          </p:nvSpPr>
          <p:spPr>
            <a:xfrm>
              <a:off x="8717700" y="420400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3"/>
            <p:cNvSpPr/>
            <p:nvPr/>
          </p:nvSpPr>
          <p:spPr>
            <a:xfrm>
              <a:off x="0" y="1273000"/>
              <a:ext cx="852600" cy="426300"/>
            </a:xfrm>
            <a:prstGeom prst="rect">
              <a:avLst/>
            </a:prstGeom>
            <a:solidFill>
              <a:srgbClr val="DBFFFD">
                <a:alpha val="474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3"/>
            <p:cNvSpPr/>
            <p:nvPr/>
          </p:nvSpPr>
          <p:spPr>
            <a:xfrm>
              <a:off x="7000425" y="420400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3"/>
            <p:cNvSpPr/>
            <p:nvPr/>
          </p:nvSpPr>
          <p:spPr>
            <a:xfrm>
              <a:off x="7000425" y="420400"/>
              <a:ext cx="8526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3"/>
            <p:cNvSpPr/>
            <p:nvPr/>
          </p:nvSpPr>
          <p:spPr>
            <a:xfrm>
              <a:off x="8291400" y="846700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3"/>
            <p:cNvSpPr/>
            <p:nvPr/>
          </p:nvSpPr>
          <p:spPr>
            <a:xfrm>
              <a:off x="3020913" y="1273000"/>
              <a:ext cx="426300" cy="426300"/>
            </a:xfrm>
            <a:prstGeom prst="rect">
              <a:avLst/>
            </a:prstGeom>
            <a:solidFill>
              <a:srgbClr val="7AE4E9">
                <a:alpha val="283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4"/>
          <p:cNvSpPr/>
          <p:nvPr/>
        </p:nvSpPr>
        <p:spPr>
          <a:xfrm>
            <a:off x="-125" y="-76275"/>
            <a:ext cx="9144000" cy="1349400"/>
          </a:xfrm>
          <a:prstGeom prst="rect">
            <a:avLst/>
          </a:prstGeom>
          <a:gradFill>
            <a:gsLst>
              <a:gs pos="0">
                <a:schemeClr val="dk2"/>
              </a:gs>
              <a:gs pos="13000">
                <a:schemeClr val="l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4"/>
          <p:cNvSpPr txBox="1"/>
          <p:nvPr>
            <p:ph type="title"/>
          </p:nvPr>
        </p:nvSpPr>
        <p:spPr>
          <a:xfrm>
            <a:off x="713225" y="539500"/>
            <a:ext cx="77175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4" name="Google Shape;424;p24"/>
          <p:cNvSpPr txBox="1"/>
          <p:nvPr>
            <p:ph idx="1" type="subTitle"/>
          </p:nvPr>
        </p:nvSpPr>
        <p:spPr>
          <a:xfrm>
            <a:off x="1585025" y="2480691"/>
            <a:ext cx="28173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5" name="Google Shape;425;p24"/>
          <p:cNvSpPr txBox="1"/>
          <p:nvPr>
            <p:ph idx="2" type="subTitle"/>
          </p:nvPr>
        </p:nvSpPr>
        <p:spPr>
          <a:xfrm>
            <a:off x="1585025" y="2014475"/>
            <a:ext cx="2817300" cy="46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6" name="Google Shape;426;p24"/>
          <p:cNvSpPr txBox="1"/>
          <p:nvPr>
            <p:ph idx="3" type="subTitle"/>
          </p:nvPr>
        </p:nvSpPr>
        <p:spPr>
          <a:xfrm>
            <a:off x="1585025" y="3919475"/>
            <a:ext cx="28173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7" name="Google Shape;427;p24"/>
          <p:cNvSpPr txBox="1"/>
          <p:nvPr>
            <p:ph idx="4" type="subTitle"/>
          </p:nvPr>
        </p:nvSpPr>
        <p:spPr>
          <a:xfrm>
            <a:off x="1585025" y="3453258"/>
            <a:ext cx="2817300" cy="46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8" name="Google Shape;428;p24"/>
          <p:cNvSpPr txBox="1"/>
          <p:nvPr>
            <p:ph idx="5" type="subTitle"/>
          </p:nvPr>
        </p:nvSpPr>
        <p:spPr>
          <a:xfrm>
            <a:off x="5613431" y="2480671"/>
            <a:ext cx="28173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9" name="Google Shape;429;p24"/>
          <p:cNvSpPr txBox="1"/>
          <p:nvPr>
            <p:ph idx="6" type="subTitle"/>
          </p:nvPr>
        </p:nvSpPr>
        <p:spPr>
          <a:xfrm>
            <a:off x="5613426" y="2014475"/>
            <a:ext cx="2817300" cy="46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0" name="Google Shape;430;p24"/>
          <p:cNvSpPr txBox="1"/>
          <p:nvPr>
            <p:ph idx="7" type="subTitle"/>
          </p:nvPr>
        </p:nvSpPr>
        <p:spPr>
          <a:xfrm>
            <a:off x="5613431" y="3919449"/>
            <a:ext cx="28173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p24"/>
          <p:cNvSpPr txBox="1"/>
          <p:nvPr>
            <p:ph idx="8" type="subTitle"/>
          </p:nvPr>
        </p:nvSpPr>
        <p:spPr>
          <a:xfrm>
            <a:off x="5613426" y="3453242"/>
            <a:ext cx="2817300" cy="46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2" name="Google Shape;432;p24"/>
          <p:cNvSpPr/>
          <p:nvPr/>
        </p:nvSpPr>
        <p:spPr>
          <a:xfrm>
            <a:off x="0" y="430450"/>
            <a:ext cx="426300" cy="88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24"/>
          <p:cNvGrpSpPr/>
          <p:nvPr/>
        </p:nvGrpSpPr>
        <p:grpSpPr>
          <a:xfrm>
            <a:off x="5743175" y="420400"/>
            <a:ext cx="3400800" cy="892650"/>
            <a:chOff x="5743175" y="420400"/>
            <a:chExt cx="3400800" cy="892650"/>
          </a:xfrm>
        </p:grpSpPr>
        <p:sp>
          <p:nvSpPr>
            <p:cNvPr id="434" name="Google Shape;434;p24"/>
            <p:cNvSpPr/>
            <p:nvPr/>
          </p:nvSpPr>
          <p:spPr>
            <a:xfrm>
              <a:off x="5743175" y="846850"/>
              <a:ext cx="3400800" cy="46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4"/>
            <p:cNvSpPr/>
            <p:nvPr/>
          </p:nvSpPr>
          <p:spPr>
            <a:xfrm>
              <a:off x="8285650" y="420400"/>
              <a:ext cx="858300" cy="456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6" name="Google Shape;436;p24"/>
          <p:cNvGrpSpPr/>
          <p:nvPr/>
        </p:nvGrpSpPr>
        <p:grpSpPr>
          <a:xfrm>
            <a:off x="-7" y="420400"/>
            <a:ext cx="9144014" cy="1278900"/>
            <a:chOff x="-7" y="420400"/>
            <a:chExt cx="9144014" cy="1278900"/>
          </a:xfrm>
        </p:grpSpPr>
        <p:sp>
          <p:nvSpPr>
            <p:cNvPr id="437" name="Google Shape;437;p24"/>
            <p:cNvSpPr/>
            <p:nvPr/>
          </p:nvSpPr>
          <p:spPr>
            <a:xfrm>
              <a:off x="5316268" y="846700"/>
              <a:ext cx="426300" cy="426300"/>
            </a:xfrm>
            <a:prstGeom prst="rect">
              <a:avLst/>
            </a:prstGeom>
            <a:solidFill>
              <a:srgbClr val="7AE4E9">
                <a:alpha val="283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4"/>
            <p:cNvSpPr/>
            <p:nvPr/>
          </p:nvSpPr>
          <p:spPr>
            <a:xfrm>
              <a:off x="8285707" y="420400"/>
              <a:ext cx="858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4"/>
            <p:cNvSpPr/>
            <p:nvPr/>
          </p:nvSpPr>
          <p:spPr>
            <a:xfrm>
              <a:off x="5316268" y="420400"/>
              <a:ext cx="426300" cy="426300"/>
            </a:xfrm>
            <a:prstGeom prst="rect">
              <a:avLst/>
            </a:prstGeom>
            <a:solidFill>
              <a:srgbClr val="7AE4E9">
                <a:alpha val="283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4"/>
            <p:cNvSpPr/>
            <p:nvPr/>
          </p:nvSpPr>
          <p:spPr>
            <a:xfrm>
              <a:off x="-7" y="430450"/>
              <a:ext cx="426300" cy="426300"/>
            </a:xfrm>
            <a:prstGeom prst="rect">
              <a:avLst/>
            </a:prstGeom>
            <a:solidFill>
              <a:srgbClr val="DBFFFD">
                <a:alpha val="474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4"/>
            <p:cNvSpPr/>
            <p:nvPr/>
          </p:nvSpPr>
          <p:spPr>
            <a:xfrm>
              <a:off x="5742568" y="846700"/>
              <a:ext cx="426300" cy="426300"/>
            </a:xfrm>
            <a:prstGeom prst="rect">
              <a:avLst/>
            </a:prstGeom>
            <a:solidFill>
              <a:srgbClr val="7AE4E9">
                <a:alpha val="283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4"/>
            <p:cNvSpPr/>
            <p:nvPr/>
          </p:nvSpPr>
          <p:spPr>
            <a:xfrm>
              <a:off x="4889968" y="846700"/>
              <a:ext cx="426300" cy="426300"/>
            </a:xfrm>
            <a:prstGeom prst="rect">
              <a:avLst/>
            </a:prstGeom>
            <a:solidFill>
              <a:srgbClr val="7AE4E9">
                <a:alpha val="283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4"/>
            <p:cNvSpPr/>
            <p:nvPr/>
          </p:nvSpPr>
          <p:spPr>
            <a:xfrm>
              <a:off x="4038932" y="1273000"/>
              <a:ext cx="858300" cy="426300"/>
            </a:xfrm>
            <a:prstGeom prst="rect">
              <a:avLst/>
            </a:prstGeom>
            <a:solidFill>
              <a:srgbClr val="7AE4E9">
                <a:alpha val="283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4"/>
            <p:cNvSpPr/>
            <p:nvPr/>
          </p:nvSpPr>
          <p:spPr>
            <a:xfrm>
              <a:off x="7859393" y="846700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4"/>
            <p:cNvSpPr/>
            <p:nvPr/>
          </p:nvSpPr>
          <p:spPr>
            <a:xfrm>
              <a:off x="8285693" y="420400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4044618" y="1273000"/>
              <a:ext cx="426300" cy="426300"/>
            </a:xfrm>
            <a:prstGeom prst="rect">
              <a:avLst/>
            </a:prstGeom>
            <a:solidFill>
              <a:srgbClr val="7AE4E9">
                <a:alpha val="283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BLANK_1_1_1_1_2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5"/>
          <p:cNvSpPr/>
          <p:nvPr>
            <p:ph idx="2" type="pic"/>
          </p:nvPr>
        </p:nvSpPr>
        <p:spPr>
          <a:xfrm>
            <a:off x="789450" y="1591400"/>
            <a:ext cx="1323900" cy="1323900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Google Shape;449;p25"/>
          <p:cNvSpPr/>
          <p:nvPr>
            <p:ph idx="3" type="pic"/>
          </p:nvPr>
        </p:nvSpPr>
        <p:spPr>
          <a:xfrm>
            <a:off x="2745746" y="1591400"/>
            <a:ext cx="1323900" cy="1323900"/>
          </a:xfrm>
          <a:prstGeom prst="rect">
            <a:avLst/>
          </a:prstGeom>
          <a:noFill/>
          <a:ln>
            <a:noFill/>
          </a:ln>
        </p:spPr>
      </p:sp>
      <p:sp>
        <p:nvSpPr>
          <p:cNvPr id="450" name="Google Shape;450;p25"/>
          <p:cNvSpPr/>
          <p:nvPr>
            <p:ph idx="4" type="pic"/>
          </p:nvPr>
        </p:nvSpPr>
        <p:spPr>
          <a:xfrm>
            <a:off x="4702030" y="1591400"/>
            <a:ext cx="1323900" cy="1323900"/>
          </a:xfrm>
          <a:prstGeom prst="rect">
            <a:avLst/>
          </a:prstGeom>
          <a:noFill/>
          <a:ln>
            <a:noFill/>
          </a:ln>
        </p:spPr>
      </p:sp>
      <p:sp>
        <p:nvSpPr>
          <p:cNvPr id="451" name="Google Shape;451;p25"/>
          <p:cNvSpPr/>
          <p:nvPr>
            <p:ph idx="5" type="pic"/>
          </p:nvPr>
        </p:nvSpPr>
        <p:spPr>
          <a:xfrm>
            <a:off x="6658301" y="1591400"/>
            <a:ext cx="1323900" cy="1323900"/>
          </a:xfrm>
          <a:prstGeom prst="rect">
            <a:avLst/>
          </a:prstGeom>
          <a:noFill/>
          <a:ln>
            <a:noFill/>
          </a:ln>
        </p:spPr>
      </p:sp>
      <p:sp>
        <p:nvSpPr>
          <p:cNvPr id="452" name="Google Shape;452;p25"/>
          <p:cNvSpPr/>
          <p:nvPr/>
        </p:nvSpPr>
        <p:spPr>
          <a:xfrm>
            <a:off x="-125" y="-76275"/>
            <a:ext cx="9144000" cy="1349400"/>
          </a:xfrm>
          <a:prstGeom prst="rect">
            <a:avLst/>
          </a:prstGeom>
          <a:gradFill>
            <a:gsLst>
              <a:gs pos="0">
                <a:schemeClr val="dk2"/>
              </a:gs>
              <a:gs pos="13000">
                <a:schemeClr val="l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25"/>
          <p:cNvSpPr txBox="1"/>
          <p:nvPr>
            <p:ph type="title"/>
          </p:nvPr>
        </p:nvSpPr>
        <p:spPr>
          <a:xfrm>
            <a:off x="713225" y="539500"/>
            <a:ext cx="77175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4" name="Google Shape;454;p25"/>
          <p:cNvSpPr txBox="1"/>
          <p:nvPr>
            <p:ph idx="1" type="subTitle"/>
          </p:nvPr>
        </p:nvSpPr>
        <p:spPr>
          <a:xfrm>
            <a:off x="713250" y="3838491"/>
            <a:ext cx="1848600" cy="7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5" name="Google Shape;455;p25"/>
          <p:cNvSpPr txBox="1"/>
          <p:nvPr>
            <p:ph idx="6" type="subTitle"/>
          </p:nvPr>
        </p:nvSpPr>
        <p:spPr>
          <a:xfrm>
            <a:off x="713250" y="2991425"/>
            <a:ext cx="1848600" cy="84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6" name="Google Shape;456;p25"/>
          <p:cNvSpPr txBox="1"/>
          <p:nvPr>
            <p:ph idx="7" type="subTitle"/>
          </p:nvPr>
        </p:nvSpPr>
        <p:spPr>
          <a:xfrm>
            <a:off x="2669534" y="3838491"/>
            <a:ext cx="1848600" cy="7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7" name="Google Shape;457;p25"/>
          <p:cNvSpPr txBox="1"/>
          <p:nvPr>
            <p:ph idx="8" type="subTitle"/>
          </p:nvPr>
        </p:nvSpPr>
        <p:spPr>
          <a:xfrm>
            <a:off x="2669534" y="2991425"/>
            <a:ext cx="1848600" cy="84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8" name="Google Shape;458;p25"/>
          <p:cNvSpPr txBox="1"/>
          <p:nvPr>
            <p:ph idx="9" type="subTitle"/>
          </p:nvPr>
        </p:nvSpPr>
        <p:spPr>
          <a:xfrm>
            <a:off x="4625818" y="3838491"/>
            <a:ext cx="1848600" cy="7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9" name="Google Shape;459;p25"/>
          <p:cNvSpPr txBox="1"/>
          <p:nvPr>
            <p:ph idx="13" type="subTitle"/>
          </p:nvPr>
        </p:nvSpPr>
        <p:spPr>
          <a:xfrm>
            <a:off x="4625817" y="2991425"/>
            <a:ext cx="1848600" cy="84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0" name="Google Shape;460;p25"/>
          <p:cNvSpPr txBox="1"/>
          <p:nvPr>
            <p:ph idx="14" type="subTitle"/>
          </p:nvPr>
        </p:nvSpPr>
        <p:spPr>
          <a:xfrm>
            <a:off x="6582103" y="3838491"/>
            <a:ext cx="1848600" cy="7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1" name="Google Shape;461;p25"/>
          <p:cNvSpPr txBox="1"/>
          <p:nvPr>
            <p:ph idx="15" type="subTitle"/>
          </p:nvPr>
        </p:nvSpPr>
        <p:spPr>
          <a:xfrm>
            <a:off x="6582101" y="2991425"/>
            <a:ext cx="1848600" cy="84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462" name="Google Shape;462;p25"/>
          <p:cNvGrpSpPr/>
          <p:nvPr/>
        </p:nvGrpSpPr>
        <p:grpSpPr>
          <a:xfrm>
            <a:off x="0" y="420400"/>
            <a:ext cx="9143950" cy="894900"/>
            <a:chOff x="0" y="420400"/>
            <a:chExt cx="9143950" cy="894900"/>
          </a:xfrm>
        </p:grpSpPr>
        <p:sp>
          <p:nvSpPr>
            <p:cNvPr id="463" name="Google Shape;463;p25"/>
            <p:cNvSpPr/>
            <p:nvPr/>
          </p:nvSpPr>
          <p:spPr>
            <a:xfrm>
              <a:off x="0" y="420400"/>
              <a:ext cx="426300" cy="894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5"/>
            <p:cNvSpPr/>
            <p:nvPr/>
          </p:nvSpPr>
          <p:spPr>
            <a:xfrm>
              <a:off x="5733550" y="846700"/>
              <a:ext cx="3410400" cy="46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5"/>
            <p:cNvSpPr/>
            <p:nvPr/>
          </p:nvSpPr>
          <p:spPr>
            <a:xfrm>
              <a:off x="6586125" y="420400"/>
              <a:ext cx="2557800" cy="46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6" name="Google Shape;466;p25"/>
          <p:cNvGrpSpPr/>
          <p:nvPr/>
        </p:nvGrpSpPr>
        <p:grpSpPr>
          <a:xfrm>
            <a:off x="-7" y="420400"/>
            <a:ext cx="9143957" cy="852600"/>
            <a:chOff x="-7" y="420400"/>
            <a:chExt cx="9143957" cy="852600"/>
          </a:xfrm>
        </p:grpSpPr>
        <p:sp>
          <p:nvSpPr>
            <p:cNvPr id="467" name="Google Shape;467;p25"/>
            <p:cNvSpPr/>
            <p:nvPr/>
          </p:nvSpPr>
          <p:spPr>
            <a:xfrm>
              <a:off x="8717650" y="420400"/>
              <a:ext cx="426300" cy="8472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5"/>
            <p:cNvSpPr/>
            <p:nvPr/>
          </p:nvSpPr>
          <p:spPr>
            <a:xfrm>
              <a:off x="-7" y="420400"/>
              <a:ext cx="426300" cy="426300"/>
            </a:xfrm>
            <a:prstGeom prst="rect">
              <a:avLst/>
            </a:prstGeom>
            <a:solidFill>
              <a:srgbClr val="DBFFFD">
                <a:alpha val="474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5"/>
            <p:cNvSpPr/>
            <p:nvPr/>
          </p:nvSpPr>
          <p:spPr>
            <a:xfrm>
              <a:off x="5305447" y="846700"/>
              <a:ext cx="12768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5"/>
            <p:cNvSpPr/>
            <p:nvPr/>
          </p:nvSpPr>
          <p:spPr>
            <a:xfrm>
              <a:off x="6582093" y="420400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5"/>
            <p:cNvSpPr/>
            <p:nvPr/>
          </p:nvSpPr>
          <p:spPr>
            <a:xfrm>
              <a:off x="6156847" y="420400"/>
              <a:ext cx="12768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6"/>
          <p:cNvSpPr/>
          <p:nvPr/>
        </p:nvSpPr>
        <p:spPr>
          <a:xfrm>
            <a:off x="-125" y="-76275"/>
            <a:ext cx="9144000" cy="1349400"/>
          </a:xfrm>
          <a:prstGeom prst="rect">
            <a:avLst/>
          </a:prstGeom>
          <a:gradFill>
            <a:gsLst>
              <a:gs pos="0">
                <a:schemeClr val="dk2"/>
              </a:gs>
              <a:gs pos="13000">
                <a:schemeClr val="l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6"/>
          <p:cNvSpPr txBox="1"/>
          <p:nvPr>
            <p:ph type="title"/>
          </p:nvPr>
        </p:nvSpPr>
        <p:spPr>
          <a:xfrm>
            <a:off x="713275" y="539500"/>
            <a:ext cx="77175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5" name="Google Shape;475;p26"/>
          <p:cNvSpPr txBox="1"/>
          <p:nvPr>
            <p:ph idx="1" type="subTitle"/>
          </p:nvPr>
        </p:nvSpPr>
        <p:spPr>
          <a:xfrm>
            <a:off x="713250" y="4088820"/>
            <a:ext cx="2163300" cy="51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6" name="Google Shape;476;p26"/>
          <p:cNvSpPr txBox="1"/>
          <p:nvPr>
            <p:ph idx="2" type="subTitle"/>
          </p:nvPr>
        </p:nvSpPr>
        <p:spPr>
          <a:xfrm>
            <a:off x="3490290" y="2485537"/>
            <a:ext cx="2163300" cy="51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7" name="Google Shape;477;p26"/>
          <p:cNvSpPr txBox="1"/>
          <p:nvPr>
            <p:ph idx="3" type="subTitle"/>
          </p:nvPr>
        </p:nvSpPr>
        <p:spPr>
          <a:xfrm>
            <a:off x="3490385" y="4089272"/>
            <a:ext cx="2163300" cy="51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8" name="Google Shape;478;p26"/>
          <p:cNvSpPr txBox="1"/>
          <p:nvPr>
            <p:ph idx="4" type="subTitle"/>
          </p:nvPr>
        </p:nvSpPr>
        <p:spPr>
          <a:xfrm>
            <a:off x="6267410" y="4088806"/>
            <a:ext cx="2163300" cy="51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9" name="Google Shape;479;p26"/>
          <p:cNvSpPr txBox="1"/>
          <p:nvPr>
            <p:ph idx="5" type="subTitle"/>
          </p:nvPr>
        </p:nvSpPr>
        <p:spPr>
          <a:xfrm>
            <a:off x="713225" y="2485545"/>
            <a:ext cx="2163300" cy="51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0" name="Google Shape;480;p26"/>
          <p:cNvSpPr txBox="1"/>
          <p:nvPr>
            <p:ph idx="6" type="subTitle"/>
          </p:nvPr>
        </p:nvSpPr>
        <p:spPr>
          <a:xfrm>
            <a:off x="6267340" y="2485543"/>
            <a:ext cx="2163300" cy="51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1" name="Google Shape;481;p26"/>
          <p:cNvSpPr txBox="1"/>
          <p:nvPr>
            <p:ph idx="7" type="subTitle"/>
          </p:nvPr>
        </p:nvSpPr>
        <p:spPr>
          <a:xfrm>
            <a:off x="713250" y="3712404"/>
            <a:ext cx="2163300" cy="37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2" name="Google Shape;482;p26"/>
          <p:cNvSpPr txBox="1"/>
          <p:nvPr>
            <p:ph idx="8" type="subTitle"/>
          </p:nvPr>
        </p:nvSpPr>
        <p:spPr>
          <a:xfrm>
            <a:off x="3490290" y="2109929"/>
            <a:ext cx="2163300" cy="37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3" name="Google Shape;483;p26"/>
          <p:cNvSpPr txBox="1"/>
          <p:nvPr>
            <p:ph idx="9" type="subTitle"/>
          </p:nvPr>
        </p:nvSpPr>
        <p:spPr>
          <a:xfrm>
            <a:off x="3490385" y="3712400"/>
            <a:ext cx="2163300" cy="37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4" name="Google Shape;484;p26"/>
          <p:cNvSpPr txBox="1"/>
          <p:nvPr>
            <p:ph idx="13" type="subTitle"/>
          </p:nvPr>
        </p:nvSpPr>
        <p:spPr>
          <a:xfrm>
            <a:off x="6267452" y="3712409"/>
            <a:ext cx="2163300" cy="37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5" name="Google Shape;485;p26"/>
          <p:cNvSpPr txBox="1"/>
          <p:nvPr>
            <p:ph idx="14" type="subTitle"/>
          </p:nvPr>
        </p:nvSpPr>
        <p:spPr>
          <a:xfrm>
            <a:off x="6267354" y="2109934"/>
            <a:ext cx="2163300" cy="37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6" name="Google Shape;486;p26"/>
          <p:cNvSpPr txBox="1"/>
          <p:nvPr>
            <p:ph idx="15" type="subTitle"/>
          </p:nvPr>
        </p:nvSpPr>
        <p:spPr>
          <a:xfrm>
            <a:off x="713239" y="2109925"/>
            <a:ext cx="2163300" cy="37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487" name="Google Shape;487;p26"/>
          <p:cNvGrpSpPr/>
          <p:nvPr/>
        </p:nvGrpSpPr>
        <p:grpSpPr>
          <a:xfrm>
            <a:off x="4684075" y="420400"/>
            <a:ext cx="4459925" cy="898800"/>
            <a:chOff x="4684075" y="420400"/>
            <a:chExt cx="4459925" cy="898800"/>
          </a:xfrm>
        </p:grpSpPr>
        <p:sp>
          <p:nvSpPr>
            <p:cNvPr id="488" name="Google Shape;488;p26"/>
            <p:cNvSpPr/>
            <p:nvPr/>
          </p:nvSpPr>
          <p:spPr>
            <a:xfrm>
              <a:off x="4684075" y="846700"/>
              <a:ext cx="4459800" cy="472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6"/>
            <p:cNvSpPr/>
            <p:nvPr/>
          </p:nvSpPr>
          <p:spPr>
            <a:xfrm>
              <a:off x="8291400" y="420400"/>
              <a:ext cx="852600" cy="472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0" name="Google Shape;490;p26"/>
          <p:cNvGrpSpPr/>
          <p:nvPr/>
        </p:nvGrpSpPr>
        <p:grpSpPr>
          <a:xfrm>
            <a:off x="-7" y="420400"/>
            <a:ext cx="9143979" cy="1278900"/>
            <a:chOff x="-7" y="420400"/>
            <a:chExt cx="9143979" cy="1278900"/>
          </a:xfrm>
        </p:grpSpPr>
        <p:sp>
          <p:nvSpPr>
            <p:cNvPr id="491" name="Google Shape;491;p26"/>
            <p:cNvSpPr/>
            <p:nvPr/>
          </p:nvSpPr>
          <p:spPr>
            <a:xfrm>
              <a:off x="4257782" y="846700"/>
              <a:ext cx="852600" cy="426300"/>
            </a:xfrm>
            <a:prstGeom prst="rect">
              <a:avLst/>
            </a:prstGeom>
            <a:solidFill>
              <a:srgbClr val="7AE4E9">
                <a:alpha val="283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6"/>
            <p:cNvSpPr/>
            <p:nvPr/>
          </p:nvSpPr>
          <p:spPr>
            <a:xfrm>
              <a:off x="-7" y="1273000"/>
              <a:ext cx="426300" cy="426300"/>
            </a:xfrm>
            <a:prstGeom prst="rect">
              <a:avLst/>
            </a:prstGeom>
            <a:solidFill>
              <a:srgbClr val="DBFFFD">
                <a:alpha val="474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6"/>
            <p:cNvSpPr/>
            <p:nvPr/>
          </p:nvSpPr>
          <p:spPr>
            <a:xfrm>
              <a:off x="7865372" y="420400"/>
              <a:ext cx="12786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6"/>
            <p:cNvSpPr/>
            <p:nvPr/>
          </p:nvSpPr>
          <p:spPr>
            <a:xfrm>
              <a:off x="7865375" y="420400"/>
              <a:ext cx="426300" cy="8526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6"/>
            <p:cNvSpPr/>
            <p:nvPr/>
          </p:nvSpPr>
          <p:spPr>
            <a:xfrm>
              <a:off x="7439068" y="846700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6"/>
            <p:cNvSpPr/>
            <p:nvPr/>
          </p:nvSpPr>
          <p:spPr>
            <a:xfrm>
              <a:off x="5970368" y="846700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_2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7"/>
          <p:cNvSpPr/>
          <p:nvPr/>
        </p:nvSpPr>
        <p:spPr>
          <a:xfrm>
            <a:off x="0" y="-75"/>
            <a:ext cx="4572000" cy="5143500"/>
          </a:xfrm>
          <a:prstGeom prst="rect">
            <a:avLst/>
          </a:prstGeom>
          <a:gradFill>
            <a:gsLst>
              <a:gs pos="0">
                <a:schemeClr val="dk2"/>
              </a:gs>
              <a:gs pos="13000">
                <a:schemeClr val="l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7"/>
          <p:cNvSpPr txBox="1"/>
          <p:nvPr>
            <p:ph hasCustomPrompt="1" type="title"/>
          </p:nvPr>
        </p:nvSpPr>
        <p:spPr>
          <a:xfrm>
            <a:off x="713225" y="1925289"/>
            <a:ext cx="3858900" cy="8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00" name="Google Shape;500;p27"/>
          <p:cNvSpPr txBox="1"/>
          <p:nvPr>
            <p:ph idx="1" type="subTitle"/>
          </p:nvPr>
        </p:nvSpPr>
        <p:spPr>
          <a:xfrm>
            <a:off x="713225" y="2765411"/>
            <a:ext cx="38589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01" name="Google Shape;501;p27"/>
          <p:cNvSpPr txBox="1"/>
          <p:nvPr>
            <p:ph hasCustomPrompt="1" idx="2" type="title"/>
          </p:nvPr>
        </p:nvSpPr>
        <p:spPr>
          <a:xfrm>
            <a:off x="713225" y="3311077"/>
            <a:ext cx="3858900" cy="8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02" name="Google Shape;502;p27"/>
          <p:cNvSpPr txBox="1"/>
          <p:nvPr>
            <p:ph idx="3" type="subTitle"/>
          </p:nvPr>
        </p:nvSpPr>
        <p:spPr>
          <a:xfrm>
            <a:off x="713225" y="4151200"/>
            <a:ext cx="38589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03" name="Google Shape;503;p27"/>
          <p:cNvSpPr txBox="1"/>
          <p:nvPr>
            <p:ph hasCustomPrompt="1" idx="4" type="title"/>
          </p:nvPr>
        </p:nvSpPr>
        <p:spPr>
          <a:xfrm>
            <a:off x="713225" y="539500"/>
            <a:ext cx="3858900" cy="8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04" name="Google Shape;504;p27"/>
          <p:cNvSpPr txBox="1"/>
          <p:nvPr>
            <p:ph idx="5" type="subTitle"/>
          </p:nvPr>
        </p:nvSpPr>
        <p:spPr>
          <a:xfrm>
            <a:off x="713225" y="1379623"/>
            <a:ext cx="38589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05" name="Google Shape;505;p27"/>
          <p:cNvSpPr/>
          <p:nvPr>
            <p:ph idx="6" type="pic"/>
          </p:nvPr>
        </p:nvSpPr>
        <p:spPr>
          <a:xfrm>
            <a:off x="5017125" y="509462"/>
            <a:ext cx="4126800" cy="41247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506" name="Google Shape;506;p27"/>
          <p:cNvGrpSpPr/>
          <p:nvPr/>
        </p:nvGrpSpPr>
        <p:grpSpPr>
          <a:xfrm>
            <a:off x="3293225" y="-75"/>
            <a:ext cx="1287600" cy="5143575"/>
            <a:chOff x="3293225" y="-75"/>
            <a:chExt cx="1287600" cy="5143575"/>
          </a:xfrm>
        </p:grpSpPr>
        <p:sp>
          <p:nvSpPr>
            <p:cNvPr id="507" name="Google Shape;507;p27"/>
            <p:cNvSpPr/>
            <p:nvPr/>
          </p:nvSpPr>
          <p:spPr>
            <a:xfrm>
              <a:off x="4145825" y="-75"/>
              <a:ext cx="426300" cy="852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7"/>
            <p:cNvSpPr/>
            <p:nvPr/>
          </p:nvSpPr>
          <p:spPr>
            <a:xfrm>
              <a:off x="3719625" y="430450"/>
              <a:ext cx="852600" cy="42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7"/>
            <p:cNvSpPr/>
            <p:nvPr/>
          </p:nvSpPr>
          <p:spPr>
            <a:xfrm>
              <a:off x="4145825" y="4290900"/>
              <a:ext cx="435000" cy="852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7"/>
            <p:cNvSpPr/>
            <p:nvPr/>
          </p:nvSpPr>
          <p:spPr>
            <a:xfrm>
              <a:off x="3293225" y="4717200"/>
              <a:ext cx="1278900" cy="426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1" name="Google Shape;511;p27"/>
          <p:cNvGrpSpPr/>
          <p:nvPr/>
        </p:nvGrpSpPr>
        <p:grpSpPr>
          <a:xfrm>
            <a:off x="3293218" y="-75"/>
            <a:ext cx="1278907" cy="5143575"/>
            <a:chOff x="3293218" y="-75"/>
            <a:chExt cx="1278907" cy="5143575"/>
          </a:xfrm>
        </p:grpSpPr>
        <p:sp>
          <p:nvSpPr>
            <p:cNvPr id="512" name="Google Shape;512;p27"/>
            <p:cNvSpPr/>
            <p:nvPr/>
          </p:nvSpPr>
          <p:spPr>
            <a:xfrm>
              <a:off x="3293218" y="4717200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3293232" y="4717200"/>
              <a:ext cx="8526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7"/>
            <p:cNvSpPr/>
            <p:nvPr/>
          </p:nvSpPr>
          <p:spPr>
            <a:xfrm>
              <a:off x="3719518" y="430450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7"/>
            <p:cNvSpPr/>
            <p:nvPr/>
          </p:nvSpPr>
          <p:spPr>
            <a:xfrm>
              <a:off x="4145825" y="-75"/>
              <a:ext cx="426300" cy="8568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7"/>
            <p:cNvSpPr/>
            <p:nvPr/>
          </p:nvSpPr>
          <p:spPr>
            <a:xfrm>
              <a:off x="3719518" y="430450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7"/>
            <p:cNvSpPr/>
            <p:nvPr/>
          </p:nvSpPr>
          <p:spPr>
            <a:xfrm>
              <a:off x="4145818" y="856725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8"/>
          <p:cNvSpPr/>
          <p:nvPr/>
        </p:nvSpPr>
        <p:spPr>
          <a:xfrm>
            <a:off x="-125" y="-76275"/>
            <a:ext cx="9144000" cy="1349400"/>
          </a:xfrm>
          <a:prstGeom prst="rect">
            <a:avLst/>
          </a:prstGeom>
          <a:gradFill>
            <a:gsLst>
              <a:gs pos="0">
                <a:schemeClr val="dk2"/>
              </a:gs>
              <a:gs pos="13000">
                <a:schemeClr val="l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8"/>
          <p:cNvSpPr txBox="1"/>
          <p:nvPr>
            <p:ph type="title"/>
          </p:nvPr>
        </p:nvSpPr>
        <p:spPr>
          <a:xfrm>
            <a:off x="713225" y="539500"/>
            <a:ext cx="77175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1" name="Google Shape;521;p28"/>
          <p:cNvSpPr txBox="1"/>
          <p:nvPr>
            <p:ph hasCustomPrompt="1" idx="2" type="title"/>
          </p:nvPr>
        </p:nvSpPr>
        <p:spPr>
          <a:xfrm>
            <a:off x="1390815" y="1521300"/>
            <a:ext cx="950100" cy="45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522" name="Google Shape;522;p28"/>
          <p:cNvSpPr txBox="1"/>
          <p:nvPr>
            <p:ph idx="1" type="subTitle"/>
          </p:nvPr>
        </p:nvSpPr>
        <p:spPr>
          <a:xfrm>
            <a:off x="2643490" y="1975485"/>
            <a:ext cx="3707400" cy="5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3" name="Google Shape;523;p28"/>
          <p:cNvSpPr txBox="1"/>
          <p:nvPr>
            <p:ph idx="3" type="subTitle"/>
          </p:nvPr>
        </p:nvSpPr>
        <p:spPr>
          <a:xfrm>
            <a:off x="2643490" y="1520150"/>
            <a:ext cx="3705900" cy="45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4" name="Google Shape;524;p28"/>
          <p:cNvSpPr txBox="1"/>
          <p:nvPr>
            <p:ph hasCustomPrompt="1" idx="4" type="title"/>
          </p:nvPr>
        </p:nvSpPr>
        <p:spPr>
          <a:xfrm>
            <a:off x="1390811" y="2586752"/>
            <a:ext cx="950100" cy="45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525" name="Google Shape;525;p28"/>
          <p:cNvSpPr txBox="1"/>
          <p:nvPr>
            <p:ph idx="5" type="subTitle"/>
          </p:nvPr>
        </p:nvSpPr>
        <p:spPr>
          <a:xfrm>
            <a:off x="2643058" y="3040929"/>
            <a:ext cx="3705900" cy="5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6" name="Google Shape;526;p28"/>
          <p:cNvSpPr txBox="1"/>
          <p:nvPr>
            <p:ph idx="6" type="subTitle"/>
          </p:nvPr>
        </p:nvSpPr>
        <p:spPr>
          <a:xfrm>
            <a:off x="2643885" y="2585596"/>
            <a:ext cx="3704400" cy="45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7" name="Google Shape;527;p28"/>
          <p:cNvSpPr txBox="1"/>
          <p:nvPr>
            <p:ph hasCustomPrompt="1" idx="7" type="title"/>
          </p:nvPr>
        </p:nvSpPr>
        <p:spPr>
          <a:xfrm>
            <a:off x="1390822" y="3652200"/>
            <a:ext cx="950100" cy="45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528" name="Google Shape;528;p28"/>
          <p:cNvSpPr txBox="1"/>
          <p:nvPr>
            <p:ph idx="8" type="subTitle"/>
          </p:nvPr>
        </p:nvSpPr>
        <p:spPr>
          <a:xfrm>
            <a:off x="2642625" y="4106375"/>
            <a:ext cx="3704400" cy="5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28"/>
          <p:cNvSpPr txBox="1"/>
          <p:nvPr>
            <p:ph idx="9" type="subTitle"/>
          </p:nvPr>
        </p:nvSpPr>
        <p:spPr>
          <a:xfrm>
            <a:off x="2643406" y="3651041"/>
            <a:ext cx="3703200" cy="45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30" name="Google Shape;530;p28"/>
          <p:cNvSpPr/>
          <p:nvPr>
            <p:ph idx="13" type="pic"/>
          </p:nvPr>
        </p:nvSpPr>
        <p:spPr>
          <a:xfrm>
            <a:off x="6501375" y="3651050"/>
            <a:ext cx="1929300" cy="957600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8"/>
          <p:cNvSpPr/>
          <p:nvPr>
            <p:ph idx="14" type="pic"/>
          </p:nvPr>
        </p:nvSpPr>
        <p:spPr>
          <a:xfrm>
            <a:off x="6501375" y="2586750"/>
            <a:ext cx="1929300" cy="957600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8"/>
          <p:cNvSpPr/>
          <p:nvPr>
            <p:ph idx="15" type="pic"/>
          </p:nvPr>
        </p:nvSpPr>
        <p:spPr>
          <a:xfrm>
            <a:off x="6501375" y="1522450"/>
            <a:ext cx="1929300" cy="957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533" name="Google Shape;533;p28"/>
          <p:cNvGrpSpPr/>
          <p:nvPr/>
        </p:nvGrpSpPr>
        <p:grpSpPr>
          <a:xfrm>
            <a:off x="0" y="420400"/>
            <a:ext cx="9143950" cy="882900"/>
            <a:chOff x="0" y="420400"/>
            <a:chExt cx="9143950" cy="882900"/>
          </a:xfrm>
        </p:grpSpPr>
        <p:sp>
          <p:nvSpPr>
            <p:cNvPr id="534" name="Google Shape;534;p28"/>
            <p:cNvSpPr/>
            <p:nvPr/>
          </p:nvSpPr>
          <p:spPr>
            <a:xfrm>
              <a:off x="0" y="846700"/>
              <a:ext cx="426300" cy="456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8"/>
            <p:cNvSpPr/>
            <p:nvPr/>
          </p:nvSpPr>
          <p:spPr>
            <a:xfrm>
              <a:off x="7438750" y="846700"/>
              <a:ext cx="1705200" cy="456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8717650" y="420400"/>
              <a:ext cx="426300" cy="50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7" name="Google Shape;537;p28"/>
          <p:cNvGrpSpPr/>
          <p:nvPr/>
        </p:nvGrpSpPr>
        <p:grpSpPr>
          <a:xfrm>
            <a:off x="0" y="420400"/>
            <a:ext cx="9143950" cy="1278900"/>
            <a:chOff x="0" y="420400"/>
            <a:chExt cx="9143950" cy="1278900"/>
          </a:xfrm>
        </p:grpSpPr>
        <p:sp>
          <p:nvSpPr>
            <p:cNvPr id="538" name="Google Shape;538;p28"/>
            <p:cNvSpPr/>
            <p:nvPr/>
          </p:nvSpPr>
          <p:spPr>
            <a:xfrm>
              <a:off x="0" y="846700"/>
              <a:ext cx="426300" cy="426300"/>
            </a:xfrm>
            <a:prstGeom prst="rect">
              <a:avLst/>
            </a:prstGeom>
            <a:solidFill>
              <a:srgbClr val="DBFFFD">
                <a:alpha val="474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8"/>
            <p:cNvSpPr/>
            <p:nvPr/>
          </p:nvSpPr>
          <p:spPr>
            <a:xfrm>
              <a:off x="0" y="420400"/>
              <a:ext cx="426300" cy="1278900"/>
            </a:xfrm>
            <a:prstGeom prst="rect">
              <a:avLst/>
            </a:prstGeom>
            <a:solidFill>
              <a:srgbClr val="DBFFFD">
                <a:alpha val="474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8"/>
            <p:cNvSpPr/>
            <p:nvPr/>
          </p:nvSpPr>
          <p:spPr>
            <a:xfrm>
              <a:off x="8717650" y="420400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8"/>
            <p:cNvSpPr/>
            <p:nvPr/>
          </p:nvSpPr>
          <p:spPr>
            <a:xfrm>
              <a:off x="8717650" y="846700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8"/>
            <p:cNvSpPr/>
            <p:nvPr/>
          </p:nvSpPr>
          <p:spPr>
            <a:xfrm>
              <a:off x="7012625" y="846700"/>
              <a:ext cx="8526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8"/>
            <p:cNvSpPr/>
            <p:nvPr/>
          </p:nvSpPr>
          <p:spPr>
            <a:xfrm>
              <a:off x="8291350" y="420400"/>
              <a:ext cx="8526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8"/>
            <p:cNvSpPr/>
            <p:nvPr/>
          </p:nvSpPr>
          <p:spPr>
            <a:xfrm>
              <a:off x="4736150" y="846700"/>
              <a:ext cx="852600" cy="426300"/>
            </a:xfrm>
            <a:prstGeom prst="rect">
              <a:avLst/>
            </a:prstGeom>
            <a:solidFill>
              <a:srgbClr val="7AE4E9">
                <a:alpha val="283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5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9"/>
          <p:cNvSpPr/>
          <p:nvPr/>
        </p:nvSpPr>
        <p:spPr>
          <a:xfrm>
            <a:off x="-125" y="-76275"/>
            <a:ext cx="9144000" cy="1349400"/>
          </a:xfrm>
          <a:prstGeom prst="rect">
            <a:avLst/>
          </a:prstGeom>
          <a:gradFill>
            <a:gsLst>
              <a:gs pos="0">
                <a:schemeClr val="dk2"/>
              </a:gs>
              <a:gs pos="13000">
                <a:schemeClr val="l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9"/>
          <p:cNvSpPr txBox="1"/>
          <p:nvPr>
            <p:ph type="title"/>
          </p:nvPr>
        </p:nvSpPr>
        <p:spPr>
          <a:xfrm>
            <a:off x="713225" y="539500"/>
            <a:ext cx="77175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48" name="Google Shape;548;p29"/>
          <p:cNvGrpSpPr/>
          <p:nvPr/>
        </p:nvGrpSpPr>
        <p:grpSpPr>
          <a:xfrm>
            <a:off x="4488600" y="846700"/>
            <a:ext cx="4655400" cy="466200"/>
            <a:chOff x="4488600" y="846700"/>
            <a:chExt cx="4655400" cy="466200"/>
          </a:xfrm>
        </p:grpSpPr>
        <p:sp>
          <p:nvSpPr>
            <p:cNvPr id="549" name="Google Shape;549;p29"/>
            <p:cNvSpPr/>
            <p:nvPr/>
          </p:nvSpPr>
          <p:spPr>
            <a:xfrm>
              <a:off x="8291400" y="846700"/>
              <a:ext cx="852600" cy="46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9"/>
            <p:cNvSpPr/>
            <p:nvPr/>
          </p:nvSpPr>
          <p:spPr>
            <a:xfrm>
              <a:off x="4488600" y="846700"/>
              <a:ext cx="1705200" cy="46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1" name="Google Shape;551;p29"/>
          <p:cNvSpPr/>
          <p:nvPr/>
        </p:nvSpPr>
        <p:spPr>
          <a:xfrm>
            <a:off x="0" y="846700"/>
            <a:ext cx="426300" cy="49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2" name="Google Shape;552;p29"/>
          <p:cNvGrpSpPr/>
          <p:nvPr/>
        </p:nvGrpSpPr>
        <p:grpSpPr>
          <a:xfrm>
            <a:off x="-57" y="420400"/>
            <a:ext cx="9144063" cy="1278900"/>
            <a:chOff x="-57" y="420400"/>
            <a:chExt cx="9144063" cy="1278900"/>
          </a:xfrm>
        </p:grpSpPr>
        <p:sp>
          <p:nvSpPr>
            <p:cNvPr id="553" name="Google Shape;553;p29"/>
            <p:cNvSpPr/>
            <p:nvPr/>
          </p:nvSpPr>
          <p:spPr>
            <a:xfrm>
              <a:off x="7449589" y="846700"/>
              <a:ext cx="12681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9"/>
            <p:cNvSpPr/>
            <p:nvPr/>
          </p:nvSpPr>
          <p:spPr>
            <a:xfrm>
              <a:off x="7870506" y="1273000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8717706" y="420400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8291400" y="420400"/>
              <a:ext cx="426300" cy="8526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3636006" y="846700"/>
              <a:ext cx="426300" cy="426300"/>
            </a:xfrm>
            <a:prstGeom prst="rect">
              <a:avLst/>
            </a:prstGeom>
            <a:solidFill>
              <a:srgbClr val="7AE4E9">
                <a:alpha val="283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4481626" y="846700"/>
              <a:ext cx="1268100" cy="426300"/>
            </a:xfrm>
            <a:prstGeom prst="rect">
              <a:avLst/>
            </a:prstGeom>
            <a:solidFill>
              <a:srgbClr val="7AE4E9">
                <a:alpha val="283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481631" y="846700"/>
              <a:ext cx="426300" cy="426300"/>
            </a:xfrm>
            <a:prstGeom prst="rect">
              <a:avLst/>
            </a:prstGeom>
            <a:solidFill>
              <a:srgbClr val="7AE4E9">
                <a:alpha val="283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9"/>
            <p:cNvSpPr/>
            <p:nvPr/>
          </p:nvSpPr>
          <p:spPr>
            <a:xfrm>
              <a:off x="-57" y="846700"/>
              <a:ext cx="426300" cy="426300"/>
            </a:xfrm>
            <a:prstGeom prst="rect">
              <a:avLst/>
            </a:prstGeom>
            <a:solidFill>
              <a:srgbClr val="DBFFFD">
                <a:alpha val="474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5_2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0"/>
          <p:cNvSpPr/>
          <p:nvPr/>
        </p:nvSpPr>
        <p:spPr>
          <a:xfrm>
            <a:off x="-125" y="-76275"/>
            <a:ext cx="9144000" cy="1349400"/>
          </a:xfrm>
          <a:prstGeom prst="rect">
            <a:avLst/>
          </a:prstGeom>
          <a:gradFill>
            <a:gsLst>
              <a:gs pos="0">
                <a:schemeClr val="dk2"/>
              </a:gs>
              <a:gs pos="13000">
                <a:schemeClr val="l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30"/>
          <p:cNvSpPr txBox="1"/>
          <p:nvPr>
            <p:ph type="title"/>
          </p:nvPr>
        </p:nvSpPr>
        <p:spPr>
          <a:xfrm>
            <a:off x="713225" y="539500"/>
            <a:ext cx="77175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64" name="Google Shape;564;p30"/>
          <p:cNvGrpSpPr/>
          <p:nvPr/>
        </p:nvGrpSpPr>
        <p:grpSpPr>
          <a:xfrm>
            <a:off x="0" y="420400"/>
            <a:ext cx="9144175" cy="892500"/>
            <a:chOff x="0" y="420400"/>
            <a:chExt cx="9144175" cy="892500"/>
          </a:xfrm>
        </p:grpSpPr>
        <p:sp>
          <p:nvSpPr>
            <p:cNvPr id="565" name="Google Shape;565;p30"/>
            <p:cNvSpPr/>
            <p:nvPr/>
          </p:nvSpPr>
          <p:spPr>
            <a:xfrm>
              <a:off x="6210175" y="846700"/>
              <a:ext cx="2934000" cy="46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0"/>
            <p:cNvSpPr/>
            <p:nvPr/>
          </p:nvSpPr>
          <p:spPr>
            <a:xfrm>
              <a:off x="8291338" y="440350"/>
              <a:ext cx="426300" cy="426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0"/>
            <p:cNvSpPr/>
            <p:nvPr/>
          </p:nvSpPr>
          <p:spPr>
            <a:xfrm>
              <a:off x="7865050" y="420400"/>
              <a:ext cx="1278900" cy="46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0"/>
            <p:cNvSpPr/>
            <p:nvPr/>
          </p:nvSpPr>
          <p:spPr>
            <a:xfrm>
              <a:off x="0" y="846700"/>
              <a:ext cx="426300" cy="46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9" name="Google Shape;569;p30"/>
          <p:cNvGrpSpPr/>
          <p:nvPr/>
        </p:nvGrpSpPr>
        <p:grpSpPr>
          <a:xfrm>
            <a:off x="-12" y="420450"/>
            <a:ext cx="8717313" cy="852600"/>
            <a:chOff x="-12" y="420450"/>
            <a:chExt cx="8717313" cy="852600"/>
          </a:xfrm>
        </p:grpSpPr>
        <p:sp>
          <p:nvSpPr>
            <p:cNvPr id="570" name="Google Shape;570;p30"/>
            <p:cNvSpPr/>
            <p:nvPr/>
          </p:nvSpPr>
          <p:spPr>
            <a:xfrm>
              <a:off x="7438400" y="420450"/>
              <a:ext cx="12789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0"/>
            <p:cNvSpPr/>
            <p:nvPr/>
          </p:nvSpPr>
          <p:spPr>
            <a:xfrm>
              <a:off x="6208438" y="846750"/>
              <a:ext cx="8526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0"/>
            <p:cNvSpPr/>
            <p:nvPr/>
          </p:nvSpPr>
          <p:spPr>
            <a:xfrm>
              <a:off x="-12" y="420450"/>
              <a:ext cx="426300" cy="426300"/>
            </a:xfrm>
            <a:prstGeom prst="rect">
              <a:avLst/>
            </a:prstGeom>
            <a:solidFill>
              <a:srgbClr val="DBFFFD">
                <a:alpha val="474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>
            <a:off x="-125" y="-76275"/>
            <a:ext cx="9144000" cy="1349400"/>
          </a:xfrm>
          <a:prstGeom prst="rect">
            <a:avLst/>
          </a:prstGeom>
          <a:gradFill>
            <a:gsLst>
              <a:gs pos="0">
                <a:schemeClr val="dk2"/>
              </a:gs>
              <a:gs pos="13000">
                <a:schemeClr val="l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4"/>
          <p:cNvGrpSpPr/>
          <p:nvPr/>
        </p:nvGrpSpPr>
        <p:grpSpPr>
          <a:xfrm>
            <a:off x="7438800" y="420400"/>
            <a:ext cx="1705200" cy="888900"/>
            <a:chOff x="7438800" y="420400"/>
            <a:chExt cx="1705200" cy="888900"/>
          </a:xfrm>
        </p:grpSpPr>
        <p:sp>
          <p:nvSpPr>
            <p:cNvPr id="52" name="Google Shape;52;p4"/>
            <p:cNvSpPr/>
            <p:nvPr/>
          </p:nvSpPr>
          <p:spPr>
            <a:xfrm>
              <a:off x="7438800" y="846700"/>
              <a:ext cx="1705200" cy="462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8291400" y="420400"/>
              <a:ext cx="852600" cy="888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" name="Google Shape;54;p4"/>
          <p:cNvGrpSpPr/>
          <p:nvPr/>
        </p:nvGrpSpPr>
        <p:grpSpPr>
          <a:xfrm>
            <a:off x="0" y="420400"/>
            <a:ext cx="9144000" cy="1278900"/>
            <a:chOff x="0" y="420400"/>
            <a:chExt cx="9144000" cy="1278900"/>
          </a:xfrm>
        </p:grpSpPr>
        <p:sp>
          <p:nvSpPr>
            <p:cNvPr id="55" name="Google Shape;55;p4"/>
            <p:cNvSpPr/>
            <p:nvPr/>
          </p:nvSpPr>
          <p:spPr>
            <a:xfrm>
              <a:off x="0" y="846700"/>
              <a:ext cx="426300" cy="852600"/>
            </a:xfrm>
            <a:prstGeom prst="rect">
              <a:avLst/>
            </a:prstGeom>
            <a:solidFill>
              <a:srgbClr val="DBFFFD">
                <a:alpha val="474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0" y="846700"/>
              <a:ext cx="426300" cy="426300"/>
            </a:xfrm>
            <a:prstGeom prst="rect">
              <a:avLst/>
            </a:prstGeom>
            <a:solidFill>
              <a:srgbClr val="DBFFFD">
                <a:alpha val="474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7438800" y="846700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8291400" y="420400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7012500" y="1273000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7012500" y="846700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8717700" y="420400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7865100" y="420400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8291400" y="420400"/>
              <a:ext cx="8526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" name="Google Shape;64;p4"/>
          <p:cNvSpPr txBox="1"/>
          <p:nvPr>
            <p:ph idx="1" type="body"/>
          </p:nvPr>
        </p:nvSpPr>
        <p:spPr>
          <a:xfrm>
            <a:off x="3607325" y="2360050"/>
            <a:ext cx="4823400" cy="2121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/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65" name="Google Shape;65;p4"/>
          <p:cNvSpPr txBox="1"/>
          <p:nvPr>
            <p:ph type="title"/>
          </p:nvPr>
        </p:nvSpPr>
        <p:spPr>
          <a:xfrm>
            <a:off x="713225" y="539500"/>
            <a:ext cx="77175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" name="Google Shape;66;p4"/>
          <p:cNvSpPr/>
          <p:nvPr>
            <p:ph idx="2" type="pic"/>
          </p:nvPr>
        </p:nvSpPr>
        <p:spPr>
          <a:xfrm>
            <a:off x="0" y="1698500"/>
            <a:ext cx="3318600" cy="3110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_1"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1"/>
          <p:cNvSpPr/>
          <p:nvPr/>
        </p:nvSpPr>
        <p:spPr>
          <a:xfrm>
            <a:off x="-125" y="-23525"/>
            <a:ext cx="9144000" cy="1928700"/>
          </a:xfrm>
          <a:prstGeom prst="rect">
            <a:avLst/>
          </a:prstGeom>
          <a:gradFill>
            <a:gsLst>
              <a:gs pos="0">
                <a:schemeClr val="dk2"/>
              </a:gs>
              <a:gs pos="13000">
                <a:schemeClr val="l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31"/>
          <p:cNvSpPr txBox="1"/>
          <p:nvPr>
            <p:ph type="ctrTitle"/>
          </p:nvPr>
        </p:nvSpPr>
        <p:spPr>
          <a:xfrm>
            <a:off x="713225" y="539500"/>
            <a:ext cx="41550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76" name="Google Shape;576;p31"/>
          <p:cNvSpPr txBox="1"/>
          <p:nvPr>
            <p:ph idx="1" type="subTitle"/>
          </p:nvPr>
        </p:nvSpPr>
        <p:spPr>
          <a:xfrm>
            <a:off x="713225" y="2268251"/>
            <a:ext cx="4155000" cy="13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77" name="Google Shape;577;p31"/>
          <p:cNvGrpSpPr/>
          <p:nvPr/>
        </p:nvGrpSpPr>
        <p:grpSpPr>
          <a:xfrm>
            <a:off x="0" y="1049000"/>
            <a:ext cx="9144129" cy="918300"/>
            <a:chOff x="0" y="1049000"/>
            <a:chExt cx="9144129" cy="918300"/>
          </a:xfrm>
        </p:grpSpPr>
        <p:sp>
          <p:nvSpPr>
            <p:cNvPr id="578" name="Google Shape;578;p31"/>
            <p:cNvSpPr/>
            <p:nvPr/>
          </p:nvSpPr>
          <p:spPr>
            <a:xfrm>
              <a:off x="5733729" y="1475300"/>
              <a:ext cx="3410400" cy="49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6586329" y="1049000"/>
              <a:ext cx="2557800" cy="49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25" y="1475300"/>
              <a:ext cx="852600" cy="49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0" y="1049000"/>
              <a:ext cx="426300" cy="49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2" name="Google Shape;582;p31"/>
          <p:cNvGrpSpPr/>
          <p:nvPr/>
        </p:nvGrpSpPr>
        <p:grpSpPr>
          <a:xfrm>
            <a:off x="0" y="1049000"/>
            <a:ext cx="9144150" cy="1278900"/>
            <a:chOff x="0" y="1049000"/>
            <a:chExt cx="9144150" cy="1278900"/>
          </a:xfrm>
        </p:grpSpPr>
        <p:sp>
          <p:nvSpPr>
            <p:cNvPr id="583" name="Google Shape;583;p31"/>
            <p:cNvSpPr/>
            <p:nvPr/>
          </p:nvSpPr>
          <p:spPr>
            <a:xfrm>
              <a:off x="8717850" y="1049000"/>
              <a:ext cx="426300" cy="8526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0" y="1049000"/>
              <a:ext cx="426300" cy="852600"/>
            </a:xfrm>
            <a:prstGeom prst="rect">
              <a:avLst/>
            </a:prstGeom>
            <a:solidFill>
              <a:srgbClr val="DBFFFD">
                <a:alpha val="474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13" y="1475300"/>
              <a:ext cx="856500" cy="426300"/>
            </a:xfrm>
            <a:prstGeom prst="rect">
              <a:avLst/>
            </a:prstGeom>
            <a:solidFill>
              <a:srgbClr val="DBFFFD">
                <a:alpha val="474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5297175" y="1475300"/>
              <a:ext cx="856500" cy="426300"/>
            </a:xfrm>
            <a:prstGeom prst="rect">
              <a:avLst/>
            </a:prstGeom>
            <a:solidFill>
              <a:srgbClr val="7AE4E9">
                <a:alpha val="283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1"/>
            <p:cNvSpPr/>
            <p:nvPr/>
          </p:nvSpPr>
          <p:spPr>
            <a:xfrm>
              <a:off x="6580944" y="1049000"/>
              <a:ext cx="25632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5301075" y="1475300"/>
              <a:ext cx="426300" cy="852600"/>
            </a:xfrm>
            <a:prstGeom prst="rect">
              <a:avLst/>
            </a:prstGeom>
            <a:solidFill>
              <a:srgbClr val="7AE4E9">
                <a:alpha val="283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4868225" y="1901600"/>
              <a:ext cx="856500" cy="426300"/>
            </a:xfrm>
            <a:prstGeom prst="rect">
              <a:avLst/>
            </a:prstGeom>
            <a:solidFill>
              <a:srgbClr val="7AE4E9">
                <a:alpha val="283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0" y="1901600"/>
              <a:ext cx="426300" cy="426300"/>
            </a:xfrm>
            <a:prstGeom prst="rect">
              <a:avLst/>
            </a:prstGeom>
            <a:solidFill>
              <a:srgbClr val="DBFFFD">
                <a:alpha val="474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1" name="Google Shape;591;p31"/>
          <p:cNvSpPr txBox="1"/>
          <p:nvPr/>
        </p:nvSpPr>
        <p:spPr>
          <a:xfrm>
            <a:off x="5307550" y="3570300"/>
            <a:ext cx="31233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Inconsolata"/>
                <a:ea typeface="Inconsolata"/>
                <a:cs typeface="Inconsolata"/>
                <a:sym typeface="Inconsolata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, and includes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Inconsolata"/>
                <a:ea typeface="Inconsolata"/>
                <a:cs typeface="Inconsolata"/>
                <a:sym typeface="Inconsolat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Inconsolata"/>
                <a:ea typeface="Inconsolata"/>
                <a:cs typeface="Inconsolata"/>
                <a:sym typeface="Inconsolat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_2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2"/>
          <p:cNvSpPr/>
          <p:nvPr/>
        </p:nvSpPr>
        <p:spPr>
          <a:xfrm>
            <a:off x="-125" y="-76275"/>
            <a:ext cx="9144000" cy="1349400"/>
          </a:xfrm>
          <a:prstGeom prst="rect">
            <a:avLst/>
          </a:prstGeom>
          <a:gradFill>
            <a:gsLst>
              <a:gs pos="0">
                <a:schemeClr val="dk2"/>
              </a:gs>
              <a:gs pos="13000">
                <a:schemeClr val="l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2"/>
          <p:cNvSpPr/>
          <p:nvPr/>
        </p:nvSpPr>
        <p:spPr>
          <a:xfrm>
            <a:off x="7012500" y="846700"/>
            <a:ext cx="2131500" cy="4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32"/>
          <p:cNvSpPr/>
          <p:nvPr/>
        </p:nvSpPr>
        <p:spPr>
          <a:xfrm>
            <a:off x="8291400" y="420400"/>
            <a:ext cx="852600" cy="89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6" name="Google Shape;596;p32"/>
          <p:cNvGrpSpPr/>
          <p:nvPr/>
        </p:nvGrpSpPr>
        <p:grpSpPr>
          <a:xfrm>
            <a:off x="6586200" y="420400"/>
            <a:ext cx="2557800" cy="852600"/>
            <a:chOff x="6586200" y="420400"/>
            <a:chExt cx="2557800" cy="852600"/>
          </a:xfrm>
        </p:grpSpPr>
        <p:sp>
          <p:nvSpPr>
            <p:cNvPr id="597" name="Google Shape;597;p32"/>
            <p:cNvSpPr/>
            <p:nvPr/>
          </p:nvSpPr>
          <p:spPr>
            <a:xfrm>
              <a:off x="6586200" y="846700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2"/>
            <p:cNvSpPr/>
            <p:nvPr/>
          </p:nvSpPr>
          <p:spPr>
            <a:xfrm>
              <a:off x="6586200" y="846700"/>
              <a:ext cx="12597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2"/>
            <p:cNvSpPr/>
            <p:nvPr/>
          </p:nvSpPr>
          <p:spPr>
            <a:xfrm>
              <a:off x="8291400" y="420400"/>
              <a:ext cx="8526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2"/>
            <p:cNvSpPr/>
            <p:nvPr/>
          </p:nvSpPr>
          <p:spPr>
            <a:xfrm>
              <a:off x="8717700" y="420400"/>
              <a:ext cx="426300" cy="8526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2"/>
            <p:cNvSpPr/>
            <p:nvPr/>
          </p:nvSpPr>
          <p:spPr>
            <a:xfrm>
              <a:off x="6586200" y="846700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2" name="Google Shape;602;p32"/>
          <p:cNvSpPr/>
          <p:nvPr/>
        </p:nvSpPr>
        <p:spPr>
          <a:xfrm>
            <a:off x="-125" y="420400"/>
            <a:ext cx="426300" cy="852600"/>
          </a:xfrm>
          <a:prstGeom prst="rect">
            <a:avLst/>
          </a:prstGeom>
          <a:solidFill>
            <a:srgbClr val="DBFFFD">
              <a:alpha val="47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32"/>
          <p:cNvSpPr/>
          <p:nvPr/>
        </p:nvSpPr>
        <p:spPr>
          <a:xfrm>
            <a:off x="-112" y="846700"/>
            <a:ext cx="856500" cy="426300"/>
          </a:xfrm>
          <a:prstGeom prst="rect">
            <a:avLst/>
          </a:prstGeom>
          <a:solidFill>
            <a:srgbClr val="DBFFFD">
              <a:alpha val="47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32"/>
          <p:cNvSpPr/>
          <p:nvPr/>
        </p:nvSpPr>
        <p:spPr>
          <a:xfrm>
            <a:off x="-125" y="1273000"/>
            <a:ext cx="426300" cy="426300"/>
          </a:xfrm>
          <a:prstGeom prst="rect">
            <a:avLst/>
          </a:prstGeom>
          <a:solidFill>
            <a:srgbClr val="DBFFFD">
              <a:alpha val="47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_1"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3"/>
          <p:cNvSpPr/>
          <p:nvPr/>
        </p:nvSpPr>
        <p:spPr>
          <a:xfrm>
            <a:off x="-125" y="-76275"/>
            <a:ext cx="9144000" cy="5251800"/>
          </a:xfrm>
          <a:prstGeom prst="rect">
            <a:avLst/>
          </a:prstGeom>
          <a:gradFill>
            <a:gsLst>
              <a:gs pos="0">
                <a:schemeClr val="dk2"/>
              </a:gs>
              <a:gs pos="13000">
                <a:schemeClr val="l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"/>
          <p:cNvSpPr/>
          <p:nvPr/>
        </p:nvSpPr>
        <p:spPr>
          <a:xfrm>
            <a:off x="-125" y="-76275"/>
            <a:ext cx="9144000" cy="1349400"/>
          </a:xfrm>
          <a:prstGeom prst="rect">
            <a:avLst/>
          </a:prstGeom>
          <a:gradFill>
            <a:gsLst>
              <a:gs pos="0">
                <a:schemeClr val="dk2"/>
              </a:gs>
              <a:gs pos="13000">
                <a:schemeClr val="l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/>
          <p:cNvSpPr txBox="1"/>
          <p:nvPr>
            <p:ph idx="1" type="body"/>
          </p:nvPr>
        </p:nvSpPr>
        <p:spPr>
          <a:xfrm>
            <a:off x="713225" y="1685925"/>
            <a:ext cx="3285600" cy="29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0" name="Google Shape;70;p5"/>
          <p:cNvSpPr txBox="1"/>
          <p:nvPr>
            <p:ph idx="2" type="body"/>
          </p:nvPr>
        </p:nvSpPr>
        <p:spPr>
          <a:xfrm>
            <a:off x="5145125" y="1685925"/>
            <a:ext cx="3285600" cy="29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p5"/>
          <p:cNvSpPr txBox="1"/>
          <p:nvPr>
            <p:ph type="title"/>
          </p:nvPr>
        </p:nvSpPr>
        <p:spPr>
          <a:xfrm>
            <a:off x="713225" y="539500"/>
            <a:ext cx="77175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72" name="Google Shape;72;p5"/>
          <p:cNvGrpSpPr/>
          <p:nvPr/>
        </p:nvGrpSpPr>
        <p:grpSpPr>
          <a:xfrm>
            <a:off x="0" y="420400"/>
            <a:ext cx="9143950" cy="910800"/>
            <a:chOff x="0" y="420400"/>
            <a:chExt cx="9143950" cy="910800"/>
          </a:xfrm>
        </p:grpSpPr>
        <p:sp>
          <p:nvSpPr>
            <p:cNvPr id="73" name="Google Shape;73;p5"/>
            <p:cNvSpPr/>
            <p:nvPr/>
          </p:nvSpPr>
          <p:spPr>
            <a:xfrm>
              <a:off x="0" y="846700"/>
              <a:ext cx="426300" cy="484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6586150" y="846700"/>
              <a:ext cx="2557800" cy="484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8291350" y="420400"/>
              <a:ext cx="852600" cy="484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" name="Google Shape;76;p5"/>
          <p:cNvGrpSpPr/>
          <p:nvPr/>
        </p:nvGrpSpPr>
        <p:grpSpPr>
          <a:xfrm>
            <a:off x="0" y="420400"/>
            <a:ext cx="9144100" cy="1278900"/>
            <a:chOff x="0" y="420400"/>
            <a:chExt cx="9144100" cy="1278900"/>
          </a:xfrm>
        </p:grpSpPr>
        <p:sp>
          <p:nvSpPr>
            <p:cNvPr id="77" name="Google Shape;77;p5"/>
            <p:cNvSpPr/>
            <p:nvPr/>
          </p:nvSpPr>
          <p:spPr>
            <a:xfrm>
              <a:off x="0" y="846700"/>
              <a:ext cx="426300" cy="426300"/>
            </a:xfrm>
            <a:prstGeom prst="rect">
              <a:avLst/>
            </a:prstGeom>
            <a:solidFill>
              <a:srgbClr val="DBFFFD">
                <a:alpha val="474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0" y="846700"/>
              <a:ext cx="426300" cy="852600"/>
            </a:xfrm>
            <a:prstGeom prst="rect">
              <a:avLst/>
            </a:prstGeom>
            <a:solidFill>
              <a:srgbClr val="DBFFFD">
                <a:alpha val="474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6584900" y="846700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6584900" y="846700"/>
              <a:ext cx="8526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7865200" y="420400"/>
              <a:ext cx="12789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7865200" y="420400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8717650" y="846700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5"/>
            <p:cNvSpPr/>
            <p:nvPr/>
          </p:nvSpPr>
          <p:spPr>
            <a:xfrm>
              <a:off x="6158600" y="846700"/>
              <a:ext cx="426300" cy="8526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"/>
          <p:cNvSpPr/>
          <p:nvPr/>
        </p:nvSpPr>
        <p:spPr>
          <a:xfrm>
            <a:off x="-125" y="-76275"/>
            <a:ext cx="9144000" cy="1349400"/>
          </a:xfrm>
          <a:prstGeom prst="rect">
            <a:avLst/>
          </a:prstGeom>
          <a:gradFill>
            <a:gsLst>
              <a:gs pos="0">
                <a:schemeClr val="dk2"/>
              </a:gs>
              <a:gs pos="13000">
                <a:schemeClr val="l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6"/>
          <p:cNvSpPr/>
          <p:nvPr/>
        </p:nvSpPr>
        <p:spPr>
          <a:xfrm>
            <a:off x="7438825" y="846800"/>
            <a:ext cx="17052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6"/>
          <p:cNvGrpSpPr/>
          <p:nvPr/>
        </p:nvGrpSpPr>
        <p:grpSpPr>
          <a:xfrm>
            <a:off x="-125" y="420500"/>
            <a:ext cx="9144175" cy="1261500"/>
            <a:chOff x="-125" y="420500"/>
            <a:chExt cx="9144175" cy="1261500"/>
          </a:xfrm>
        </p:grpSpPr>
        <p:sp>
          <p:nvSpPr>
            <p:cNvPr id="89" name="Google Shape;89;p6"/>
            <p:cNvSpPr/>
            <p:nvPr/>
          </p:nvSpPr>
          <p:spPr>
            <a:xfrm>
              <a:off x="8717750" y="420500"/>
              <a:ext cx="426300" cy="8526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6"/>
            <p:cNvSpPr/>
            <p:nvPr/>
          </p:nvSpPr>
          <p:spPr>
            <a:xfrm>
              <a:off x="-125" y="846800"/>
              <a:ext cx="426300" cy="835200"/>
            </a:xfrm>
            <a:prstGeom prst="rect">
              <a:avLst/>
            </a:prstGeom>
            <a:solidFill>
              <a:srgbClr val="DBFFFD">
                <a:alpha val="474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7012538" y="846800"/>
              <a:ext cx="8526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8291456" y="420500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6"/>
          <p:cNvSpPr txBox="1"/>
          <p:nvPr>
            <p:ph type="title"/>
          </p:nvPr>
        </p:nvSpPr>
        <p:spPr>
          <a:xfrm>
            <a:off x="713225" y="539500"/>
            <a:ext cx="77175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"/>
          <p:cNvSpPr/>
          <p:nvPr>
            <p:ph idx="2" type="pic"/>
          </p:nvPr>
        </p:nvSpPr>
        <p:spPr>
          <a:xfrm>
            <a:off x="6033975" y="1698500"/>
            <a:ext cx="3110100" cy="31101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7"/>
          <p:cNvSpPr/>
          <p:nvPr/>
        </p:nvSpPr>
        <p:spPr>
          <a:xfrm>
            <a:off x="-125" y="-76275"/>
            <a:ext cx="9144000" cy="1349400"/>
          </a:xfrm>
          <a:prstGeom prst="rect">
            <a:avLst/>
          </a:prstGeom>
          <a:gradFill>
            <a:gsLst>
              <a:gs pos="0">
                <a:schemeClr val="dk2"/>
              </a:gs>
              <a:gs pos="13000">
                <a:schemeClr val="l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7"/>
          <p:cNvSpPr txBox="1"/>
          <p:nvPr>
            <p:ph type="title"/>
          </p:nvPr>
        </p:nvSpPr>
        <p:spPr>
          <a:xfrm>
            <a:off x="713225" y="539500"/>
            <a:ext cx="77175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" name="Google Shape;98;p7"/>
          <p:cNvSpPr txBox="1"/>
          <p:nvPr>
            <p:ph idx="1" type="subTitle"/>
          </p:nvPr>
        </p:nvSpPr>
        <p:spPr>
          <a:xfrm>
            <a:off x="713225" y="2113963"/>
            <a:ext cx="4390500" cy="2279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9" name="Google Shape;99;p7"/>
          <p:cNvGrpSpPr/>
          <p:nvPr/>
        </p:nvGrpSpPr>
        <p:grpSpPr>
          <a:xfrm>
            <a:off x="7039800" y="420400"/>
            <a:ext cx="2104200" cy="922200"/>
            <a:chOff x="7039800" y="420400"/>
            <a:chExt cx="2104200" cy="922200"/>
          </a:xfrm>
        </p:grpSpPr>
        <p:sp>
          <p:nvSpPr>
            <p:cNvPr id="100" name="Google Shape;100;p7"/>
            <p:cNvSpPr/>
            <p:nvPr/>
          </p:nvSpPr>
          <p:spPr>
            <a:xfrm>
              <a:off x="7039800" y="846700"/>
              <a:ext cx="2104200" cy="462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7"/>
            <p:cNvSpPr/>
            <p:nvPr/>
          </p:nvSpPr>
          <p:spPr>
            <a:xfrm>
              <a:off x="8291350" y="420400"/>
              <a:ext cx="852600" cy="92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7"/>
          <p:cNvSpPr/>
          <p:nvPr/>
        </p:nvSpPr>
        <p:spPr>
          <a:xfrm>
            <a:off x="0" y="420400"/>
            <a:ext cx="426300" cy="91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" name="Google Shape;103;p7"/>
          <p:cNvGrpSpPr/>
          <p:nvPr/>
        </p:nvGrpSpPr>
        <p:grpSpPr>
          <a:xfrm>
            <a:off x="-12" y="420400"/>
            <a:ext cx="9144043" cy="1278900"/>
            <a:chOff x="-12" y="420400"/>
            <a:chExt cx="9144043" cy="1278900"/>
          </a:xfrm>
        </p:grpSpPr>
        <p:sp>
          <p:nvSpPr>
            <p:cNvPr id="104" name="Google Shape;104;p7"/>
            <p:cNvSpPr/>
            <p:nvPr/>
          </p:nvSpPr>
          <p:spPr>
            <a:xfrm>
              <a:off x="8717688" y="420400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7"/>
            <p:cNvSpPr/>
            <p:nvPr/>
          </p:nvSpPr>
          <p:spPr>
            <a:xfrm>
              <a:off x="7865131" y="420400"/>
              <a:ext cx="12789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7"/>
            <p:cNvSpPr/>
            <p:nvPr/>
          </p:nvSpPr>
          <p:spPr>
            <a:xfrm>
              <a:off x="-12" y="420400"/>
              <a:ext cx="426300" cy="426300"/>
            </a:xfrm>
            <a:prstGeom prst="rect">
              <a:avLst/>
            </a:prstGeom>
            <a:solidFill>
              <a:srgbClr val="DBFFFD">
                <a:alpha val="474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7"/>
            <p:cNvSpPr/>
            <p:nvPr/>
          </p:nvSpPr>
          <p:spPr>
            <a:xfrm>
              <a:off x="0" y="420400"/>
              <a:ext cx="426300" cy="852600"/>
            </a:xfrm>
            <a:prstGeom prst="rect">
              <a:avLst/>
            </a:prstGeom>
            <a:solidFill>
              <a:srgbClr val="DBFFFD">
                <a:alpha val="474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>
              <a:off x="7012513" y="846700"/>
              <a:ext cx="8526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7"/>
            <p:cNvSpPr/>
            <p:nvPr/>
          </p:nvSpPr>
          <p:spPr>
            <a:xfrm>
              <a:off x="426300" y="1273000"/>
              <a:ext cx="1278900" cy="426300"/>
            </a:xfrm>
            <a:prstGeom prst="rect">
              <a:avLst/>
            </a:prstGeom>
            <a:solidFill>
              <a:srgbClr val="7AE4E9">
                <a:alpha val="283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7"/>
            <p:cNvSpPr/>
            <p:nvPr/>
          </p:nvSpPr>
          <p:spPr>
            <a:xfrm>
              <a:off x="1278900" y="1273000"/>
              <a:ext cx="426300" cy="426300"/>
            </a:xfrm>
            <a:prstGeom prst="rect">
              <a:avLst/>
            </a:prstGeom>
            <a:solidFill>
              <a:srgbClr val="7AE4E9">
                <a:alpha val="283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7"/>
            <p:cNvSpPr/>
            <p:nvPr/>
          </p:nvSpPr>
          <p:spPr>
            <a:xfrm>
              <a:off x="3999975" y="1273000"/>
              <a:ext cx="852600" cy="426300"/>
            </a:xfrm>
            <a:prstGeom prst="rect">
              <a:avLst/>
            </a:prstGeom>
            <a:solidFill>
              <a:srgbClr val="7AE4E9">
                <a:alpha val="283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7"/>
            <p:cNvSpPr/>
            <p:nvPr/>
          </p:nvSpPr>
          <p:spPr>
            <a:xfrm>
              <a:off x="4426275" y="1273000"/>
              <a:ext cx="426300" cy="426300"/>
            </a:xfrm>
            <a:prstGeom prst="rect">
              <a:avLst/>
            </a:prstGeom>
            <a:solidFill>
              <a:srgbClr val="7AE4E9">
                <a:alpha val="283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8717650" y="846700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8"/>
          <p:cNvSpPr/>
          <p:nvPr/>
        </p:nvSpPr>
        <p:spPr>
          <a:xfrm>
            <a:off x="-125" y="-23525"/>
            <a:ext cx="9144000" cy="4202100"/>
          </a:xfrm>
          <a:prstGeom prst="rect">
            <a:avLst/>
          </a:prstGeom>
          <a:gradFill>
            <a:gsLst>
              <a:gs pos="0">
                <a:schemeClr val="dk2"/>
              </a:gs>
              <a:gs pos="13000">
                <a:schemeClr val="l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" name="Google Shape;116;p8"/>
          <p:cNvGrpSpPr/>
          <p:nvPr/>
        </p:nvGrpSpPr>
        <p:grpSpPr>
          <a:xfrm>
            <a:off x="0" y="1573200"/>
            <a:ext cx="9144000" cy="3071400"/>
            <a:chOff x="0" y="1573200"/>
            <a:chExt cx="9144000" cy="3071400"/>
          </a:xfrm>
        </p:grpSpPr>
        <p:sp>
          <p:nvSpPr>
            <p:cNvPr id="117" name="Google Shape;117;p8"/>
            <p:cNvSpPr/>
            <p:nvPr/>
          </p:nvSpPr>
          <p:spPr>
            <a:xfrm>
              <a:off x="0" y="4182275"/>
              <a:ext cx="1278900" cy="462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6613475" y="3755975"/>
              <a:ext cx="1705200" cy="888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8291400" y="1573200"/>
              <a:ext cx="852600" cy="307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0" y="3755975"/>
              <a:ext cx="426300" cy="888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" name="Google Shape;121;p8"/>
          <p:cNvSpPr/>
          <p:nvPr/>
        </p:nvSpPr>
        <p:spPr>
          <a:xfrm>
            <a:off x="2642625" y="4178575"/>
            <a:ext cx="1278900" cy="47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" name="Google Shape;122;p8"/>
          <p:cNvGrpSpPr/>
          <p:nvPr/>
        </p:nvGrpSpPr>
        <p:grpSpPr>
          <a:xfrm>
            <a:off x="0" y="1146900"/>
            <a:ext cx="9143175" cy="3457975"/>
            <a:chOff x="0" y="1146900"/>
            <a:chExt cx="9143175" cy="3457975"/>
          </a:xfrm>
        </p:grpSpPr>
        <p:sp>
          <p:nvSpPr>
            <p:cNvPr id="123" name="Google Shape;123;p8"/>
            <p:cNvSpPr/>
            <p:nvPr/>
          </p:nvSpPr>
          <p:spPr>
            <a:xfrm>
              <a:off x="6614175" y="3752275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6614175" y="4178575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7040475" y="3752275"/>
              <a:ext cx="12501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7864275" y="3752275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8290575" y="1573200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8716875" y="1146900"/>
              <a:ext cx="426300" cy="8526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7437975" y="3325975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8"/>
            <p:cNvSpPr/>
            <p:nvPr/>
          </p:nvSpPr>
          <p:spPr>
            <a:xfrm>
              <a:off x="7864275" y="3325975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7864275" y="2899675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8290575" y="1999500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8716875" y="1146900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8716875" y="1146900"/>
              <a:ext cx="426300" cy="8526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0" y="3752275"/>
              <a:ext cx="426300" cy="426300"/>
            </a:xfrm>
            <a:prstGeom prst="rect">
              <a:avLst/>
            </a:prstGeom>
            <a:solidFill>
              <a:srgbClr val="DBFFFD">
                <a:alpha val="474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426300" y="4178575"/>
              <a:ext cx="426300" cy="426300"/>
            </a:xfrm>
            <a:prstGeom prst="rect">
              <a:avLst/>
            </a:prstGeom>
            <a:solidFill>
              <a:srgbClr val="DBFFFD">
                <a:alpha val="474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426300" y="4178575"/>
              <a:ext cx="852600" cy="426300"/>
            </a:xfrm>
            <a:prstGeom prst="rect">
              <a:avLst/>
            </a:prstGeom>
            <a:solidFill>
              <a:srgbClr val="DBFFFD">
                <a:alpha val="474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426300" y="3752275"/>
              <a:ext cx="426300" cy="426300"/>
            </a:xfrm>
            <a:prstGeom prst="rect">
              <a:avLst/>
            </a:prstGeom>
            <a:solidFill>
              <a:srgbClr val="DBFFFD">
                <a:alpha val="474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2642625" y="4178575"/>
              <a:ext cx="1278900" cy="426300"/>
            </a:xfrm>
            <a:prstGeom prst="rect">
              <a:avLst/>
            </a:prstGeom>
            <a:solidFill>
              <a:srgbClr val="7AE4E9">
                <a:alpha val="49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2216325" y="4178575"/>
              <a:ext cx="426300" cy="426300"/>
            </a:xfrm>
            <a:prstGeom prst="rect">
              <a:avLst/>
            </a:prstGeom>
            <a:solidFill>
              <a:srgbClr val="7AE4E9">
                <a:alpha val="49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2642625" y="3752275"/>
              <a:ext cx="426300" cy="426300"/>
            </a:xfrm>
            <a:prstGeom prst="rect">
              <a:avLst/>
            </a:prstGeom>
            <a:solidFill>
              <a:srgbClr val="7AE4E9">
                <a:alpha val="49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2642625" y="4178575"/>
              <a:ext cx="426300" cy="426300"/>
            </a:xfrm>
            <a:prstGeom prst="rect">
              <a:avLst/>
            </a:prstGeom>
            <a:solidFill>
              <a:srgbClr val="7AE4E9">
                <a:alpha val="49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8"/>
          <p:cNvSpPr txBox="1"/>
          <p:nvPr>
            <p:ph type="title"/>
          </p:nvPr>
        </p:nvSpPr>
        <p:spPr>
          <a:xfrm>
            <a:off x="713225" y="631550"/>
            <a:ext cx="6471300" cy="262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9"/>
          <p:cNvGrpSpPr/>
          <p:nvPr/>
        </p:nvGrpSpPr>
        <p:grpSpPr>
          <a:xfrm>
            <a:off x="-125" y="-23525"/>
            <a:ext cx="9144125" cy="2902775"/>
            <a:chOff x="-125" y="-23525"/>
            <a:chExt cx="9144125" cy="2902775"/>
          </a:xfrm>
        </p:grpSpPr>
        <p:sp>
          <p:nvSpPr>
            <p:cNvPr id="146" name="Google Shape;146;p9"/>
            <p:cNvSpPr/>
            <p:nvPr/>
          </p:nvSpPr>
          <p:spPr>
            <a:xfrm>
              <a:off x="-125" y="-23525"/>
              <a:ext cx="9144000" cy="23685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3000">
                  <a:schemeClr val="l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9"/>
            <p:cNvSpPr/>
            <p:nvPr/>
          </p:nvSpPr>
          <p:spPr>
            <a:xfrm flipH="1">
              <a:off x="8289300" y="1918650"/>
              <a:ext cx="854700" cy="96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0" y="1918650"/>
              <a:ext cx="854700" cy="491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" name="Google Shape;149;p9"/>
          <p:cNvSpPr/>
          <p:nvPr/>
        </p:nvSpPr>
        <p:spPr>
          <a:xfrm>
            <a:off x="-187" y="1483875"/>
            <a:ext cx="426300" cy="55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9"/>
          <p:cNvSpPr/>
          <p:nvPr/>
        </p:nvSpPr>
        <p:spPr>
          <a:xfrm>
            <a:off x="-200" y="1494175"/>
            <a:ext cx="426300" cy="426300"/>
          </a:xfrm>
          <a:prstGeom prst="rect">
            <a:avLst/>
          </a:prstGeom>
          <a:solidFill>
            <a:srgbClr val="DBFFFD">
              <a:alpha val="47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9"/>
          <p:cNvSpPr/>
          <p:nvPr/>
        </p:nvSpPr>
        <p:spPr>
          <a:xfrm>
            <a:off x="428338" y="1489675"/>
            <a:ext cx="426300" cy="857100"/>
          </a:xfrm>
          <a:prstGeom prst="rect">
            <a:avLst/>
          </a:prstGeom>
          <a:solidFill>
            <a:srgbClr val="DBFFFD">
              <a:alpha val="47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9"/>
          <p:cNvSpPr/>
          <p:nvPr/>
        </p:nvSpPr>
        <p:spPr>
          <a:xfrm>
            <a:off x="-200" y="1063375"/>
            <a:ext cx="426300" cy="426300"/>
          </a:xfrm>
          <a:prstGeom prst="rect">
            <a:avLst/>
          </a:prstGeom>
          <a:solidFill>
            <a:srgbClr val="DBFFFD">
              <a:alpha val="47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9"/>
          <p:cNvSpPr/>
          <p:nvPr/>
        </p:nvSpPr>
        <p:spPr>
          <a:xfrm>
            <a:off x="428325" y="1920475"/>
            <a:ext cx="854700" cy="426300"/>
          </a:xfrm>
          <a:prstGeom prst="rect">
            <a:avLst/>
          </a:prstGeom>
          <a:solidFill>
            <a:srgbClr val="DBFFFD">
              <a:alpha val="47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9"/>
          <p:cNvSpPr/>
          <p:nvPr/>
        </p:nvSpPr>
        <p:spPr>
          <a:xfrm>
            <a:off x="-200" y="1920475"/>
            <a:ext cx="426300" cy="426300"/>
          </a:xfrm>
          <a:prstGeom prst="rect">
            <a:avLst/>
          </a:prstGeom>
          <a:solidFill>
            <a:srgbClr val="DBFFFD">
              <a:alpha val="47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9"/>
          <p:cNvSpPr/>
          <p:nvPr/>
        </p:nvSpPr>
        <p:spPr>
          <a:xfrm>
            <a:off x="8289251" y="1920475"/>
            <a:ext cx="854700" cy="426300"/>
          </a:xfrm>
          <a:prstGeom prst="rect">
            <a:avLst/>
          </a:prstGeom>
          <a:solidFill>
            <a:srgbClr val="EDA986">
              <a:alpha val="451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9"/>
          <p:cNvSpPr/>
          <p:nvPr/>
        </p:nvSpPr>
        <p:spPr>
          <a:xfrm>
            <a:off x="7862925" y="1920475"/>
            <a:ext cx="426300" cy="426300"/>
          </a:xfrm>
          <a:prstGeom prst="rect">
            <a:avLst/>
          </a:prstGeom>
          <a:solidFill>
            <a:srgbClr val="EDA986">
              <a:alpha val="451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9"/>
          <p:cNvSpPr/>
          <p:nvPr/>
        </p:nvSpPr>
        <p:spPr>
          <a:xfrm>
            <a:off x="8289250" y="1494175"/>
            <a:ext cx="854700" cy="426300"/>
          </a:xfrm>
          <a:prstGeom prst="rect">
            <a:avLst/>
          </a:prstGeom>
          <a:solidFill>
            <a:srgbClr val="EDA986">
              <a:alpha val="451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9"/>
          <p:cNvSpPr/>
          <p:nvPr/>
        </p:nvSpPr>
        <p:spPr>
          <a:xfrm>
            <a:off x="8717775" y="1494175"/>
            <a:ext cx="426300" cy="1300500"/>
          </a:xfrm>
          <a:prstGeom prst="rect">
            <a:avLst/>
          </a:prstGeom>
          <a:solidFill>
            <a:srgbClr val="EDA986">
              <a:alpha val="451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9"/>
          <p:cNvSpPr/>
          <p:nvPr/>
        </p:nvSpPr>
        <p:spPr>
          <a:xfrm>
            <a:off x="7436600" y="1494175"/>
            <a:ext cx="426300" cy="426300"/>
          </a:xfrm>
          <a:prstGeom prst="rect">
            <a:avLst/>
          </a:prstGeom>
          <a:solidFill>
            <a:srgbClr val="EDA986">
              <a:alpha val="451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9"/>
          <p:cNvSpPr txBox="1"/>
          <p:nvPr>
            <p:ph type="title"/>
          </p:nvPr>
        </p:nvSpPr>
        <p:spPr>
          <a:xfrm>
            <a:off x="2425738" y="1183050"/>
            <a:ext cx="5802900" cy="857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1" name="Google Shape;161;p9"/>
          <p:cNvSpPr txBox="1"/>
          <p:nvPr>
            <p:ph idx="1" type="subTitle"/>
          </p:nvPr>
        </p:nvSpPr>
        <p:spPr>
          <a:xfrm>
            <a:off x="2425738" y="2649750"/>
            <a:ext cx="5802900" cy="1310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/>
          <p:nvPr/>
        </p:nvSpPr>
        <p:spPr>
          <a:xfrm>
            <a:off x="-125" y="3223050"/>
            <a:ext cx="5536800" cy="1920300"/>
          </a:xfrm>
          <a:prstGeom prst="rect">
            <a:avLst/>
          </a:prstGeom>
          <a:gradFill>
            <a:gsLst>
              <a:gs pos="0">
                <a:schemeClr val="dk2"/>
              </a:gs>
              <a:gs pos="13000">
                <a:schemeClr val="l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0" y="2795075"/>
            <a:ext cx="5958931" cy="2348425"/>
            <a:chOff x="0" y="2795075"/>
            <a:chExt cx="5958931" cy="2348425"/>
          </a:xfrm>
        </p:grpSpPr>
        <p:sp>
          <p:nvSpPr>
            <p:cNvPr id="165" name="Google Shape;165;p10"/>
            <p:cNvSpPr/>
            <p:nvPr/>
          </p:nvSpPr>
          <p:spPr>
            <a:xfrm>
              <a:off x="5532631" y="3647675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0"/>
            <p:cNvSpPr/>
            <p:nvPr/>
          </p:nvSpPr>
          <p:spPr>
            <a:xfrm>
              <a:off x="4684019" y="3221375"/>
              <a:ext cx="8526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5106331" y="3647675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0"/>
            <p:cNvSpPr/>
            <p:nvPr/>
          </p:nvSpPr>
          <p:spPr>
            <a:xfrm>
              <a:off x="5106322" y="4717200"/>
              <a:ext cx="426300" cy="426300"/>
            </a:xfrm>
            <a:prstGeom prst="rect">
              <a:avLst/>
            </a:prstGeom>
            <a:solidFill>
              <a:srgbClr val="EDA986">
                <a:alpha val="45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0"/>
            <p:cNvSpPr/>
            <p:nvPr/>
          </p:nvSpPr>
          <p:spPr>
            <a:xfrm>
              <a:off x="2100169" y="2795075"/>
              <a:ext cx="852600" cy="426300"/>
            </a:xfrm>
            <a:prstGeom prst="rect">
              <a:avLst/>
            </a:prstGeom>
            <a:solidFill>
              <a:srgbClr val="7AE4E9">
                <a:alpha val="283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0"/>
            <p:cNvSpPr/>
            <p:nvPr/>
          </p:nvSpPr>
          <p:spPr>
            <a:xfrm>
              <a:off x="2100181" y="2795075"/>
              <a:ext cx="426300" cy="426300"/>
            </a:xfrm>
            <a:prstGeom prst="rect">
              <a:avLst/>
            </a:prstGeom>
            <a:solidFill>
              <a:srgbClr val="7AE4E9">
                <a:alpha val="283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0"/>
            <p:cNvSpPr/>
            <p:nvPr/>
          </p:nvSpPr>
          <p:spPr>
            <a:xfrm>
              <a:off x="0" y="2795075"/>
              <a:ext cx="426300" cy="852600"/>
            </a:xfrm>
            <a:prstGeom prst="rect">
              <a:avLst/>
            </a:prstGeom>
            <a:solidFill>
              <a:srgbClr val="DBFFFD">
                <a:alpha val="474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0"/>
            <p:cNvSpPr/>
            <p:nvPr/>
          </p:nvSpPr>
          <p:spPr>
            <a:xfrm>
              <a:off x="426306" y="2795075"/>
              <a:ext cx="426300" cy="426300"/>
            </a:xfrm>
            <a:prstGeom prst="rect">
              <a:avLst/>
            </a:prstGeom>
            <a:solidFill>
              <a:srgbClr val="DBFFFD">
                <a:alpha val="474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0"/>
          <p:cNvSpPr txBox="1"/>
          <p:nvPr>
            <p:ph type="title"/>
          </p:nvPr>
        </p:nvSpPr>
        <p:spPr>
          <a:xfrm>
            <a:off x="713225" y="3570300"/>
            <a:ext cx="4823400" cy="10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rla"/>
              <a:buNone/>
              <a:defRPr b="1" sz="3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rla"/>
              <a:buNone/>
              <a:defRPr b="1" sz="3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rla"/>
              <a:buNone/>
              <a:defRPr b="1" sz="3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rla"/>
              <a:buNone/>
              <a:defRPr b="1" sz="3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rla"/>
              <a:buNone/>
              <a:defRPr b="1" sz="3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rla"/>
              <a:buNone/>
              <a:defRPr b="1" sz="3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rla"/>
              <a:buNone/>
              <a:defRPr b="1" sz="3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rla"/>
              <a:buNone/>
              <a:defRPr b="1" sz="3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rla"/>
              <a:buNone/>
              <a:defRPr b="1" sz="3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573200"/>
            <a:ext cx="7717500" cy="29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●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○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■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●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○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■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●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○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■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4"/>
          <p:cNvSpPr txBox="1"/>
          <p:nvPr>
            <p:ph idx="1" type="subTitle"/>
          </p:nvPr>
        </p:nvSpPr>
        <p:spPr>
          <a:xfrm>
            <a:off x="5474475" y="3895063"/>
            <a:ext cx="2894100" cy="7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서비스 제안서</a:t>
            </a:r>
            <a:endParaRPr/>
          </a:p>
        </p:txBody>
      </p:sp>
      <p:cxnSp>
        <p:nvCxnSpPr>
          <p:cNvPr id="612" name="Google Shape;612;p34"/>
          <p:cNvCxnSpPr/>
          <p:nvPr/>
        </p:nvCxnSpPr>
        <p:spPr>
          <a:xfrm>
            <a:off x="7067325" y="3783344"/>
            <a:ext cx="1234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34"/>
          <p:cNvSpPr txBox="1"/>
          <p:nvPr>
            <p:ph idx="2" type="title"/>
          </p:nvPr>
        </p:nvSpPr>
        <p:spPr>
          <a:xfrm>
            <a:off x="7000275" y="3357150"/>
            <a:ext cx="1368300" cy="3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2023-01-05</a:t>
            </a:r>
            <a:endParaRPr/>
          </a:p>
        </p:txBody>
      </p:sp>
      <p:sp>
        <p:nvSpPr>
          <p:cNvPr id="614" name="Google Shape;614;p34"/>
          <p:cNvSpPr txBox="1"/>
          <p:nvPr>
            <p:ph type="ctrTitle"/>
          </p:nvPr>
        </p:nvSpPr>
        <p:spPr>
          <a:xfrm>
            <a:off x="775425" y="539503"/>
            <a:ext cx="5788200" cy="25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메뉴명을 통한 </a:t>
            </a:r>
            <a:r>
              <a:rPr lang="en">
                <a:solidFill>
                  <a:srgbClr val="212121"/>
                </a:solidFill>
              </a:rPr>
              <a:t>직관성</a:t>
            </a:r>
            <a:r>
              <a:rPr lang="en"/>
              <a:t>, </a:t>
            </a:r>
            <a:r>
              <a:rPr lang="en">
                <a:solidFill>
                  <a:srgbClr val="212121"/>
                </a:solidFill>
              </a:rPr>
              <a:t>트렌드성</a:t>
            </a:r>
            <a:r>
              <a:rPr lang="en"/>
              <a:t> 예측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500"/>
              <a:t>Project Proposal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3"/>
          <p:cNvSpPr txBox="1"/>
          <p:nvPr>
            <p:ph type="title"/>
          </p:nvPr>
        </p:nvSpPr>
        <p:spPr>
          <a:xfrm>
            <a:off x="713225" y="539500"/>
            <a:ext cx="77175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Postgresql에 저장된 결과</a:t>
            </a:r>
            <a:endParaRPr/>
          </a:p>
        </p:txBody>
      </p:sp>
      <p:pic>
        <p:nvPicPr>
          <p:cNvPr id="674" name="Google Shape;67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3000"/>
            <a:ext cx="9143999" cy="3870501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43"/>
          <p:cNvSpPr txBox="1"/>
          <p:nvPr/>
        </p:nvSpPr>
        <p:spPr>
          <a:xfrm>
            <a:off x="3564550" y="2129200"/>
            <a:ext cx="43182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Inconsolata"/>
                <a:ea typeface="Inconsolata"/>
                <a:cs typeface="Inconsolata"/>
                <a:sym typeface="Inconsolata"/>
              </a:rPr>
              <a:t>List의 형태로 텍스트를 넣을 수 있었지만, 서비스 초기 단계라 분석을 위해서 텍스트를 하나씩 넣었습니다.</a:t>
            </a:r>
            <a:endParaRPr sz="19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4"/>
          <p:cNvSpPr txBox="1"/>
          <p:nvPr>
            <p:ph type="title"/>
          </p:nvPr>
        </p:nvSpPr>
        <p:spPr>
          <a:xfrm>
            <a:off x="713225" y="539500"/>
            <a:ext cx="77175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Postgresql에 저장된 결과</a:t>
            </a:r>
            <a:endParaRPr/>
          </a:p>
        </p:txBody>
      </p:sp>
      <p:pic>
        <p:nvPicPr>
          <p:cNvPr id="681" name="Google Shape;681;p44"/>
          <p:cNvPicPr preferRelativeResize="0"/>
          <p:nvPr/>
        </p:nvPicPr>
        <p:blipFill rotWithShape="1">
          <a:blip r:embed="rId3">
            <a:alphaModFix/>
          </a:blip>
          <a:srcRect b="13587" l="0" r="0" t="13594"/>
          <a:stretch/>
        </p:blipFill>
        <p:spPr>
          <a:xfrm>
            <a:off x="0" y="1273000"/>
            <a:ext cx="9143998" cy="387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5"/>
          <p:cNvSpPr txBox="1"/>
          <p:nvPr>
            <p:ph type="title"/>
          </p:nvPr>
        </p:nvSpPr>
        <p:spPr>
          <a:xfrm>
            <a:off x="713225" y="539500"/>
            <a:ext cx="77175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Schedule을 이용한 크롤링 자동화</a:t>
            </a:r>
            <a:endParaRPr/>
          </a:p>
        </p:txBody>
      </p:sp>
      <p:pic>
        <p:nvPicPr>
          <p:cNvPr id="687" name="Google Shape;68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75" y="1844075"/>
            <a:ext cx="8839199" cy="1921565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45"/>
          <p:cNvSpPr txBox="1"/>
          <p:nvPr/>
        </p:nvSpPr>
        <p:spPr>
          <a:xfrm>
            <a:off x="406700" y="3923425"/>
            <a:ext cx="8584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Inconsolata"/>
                <a:ea typeface="Inconsolata"/>
                <a:cs typeface="Inconsolata"/>
                <a:sym typeface="Inconsolata"/>
              </a:rPr>
              <a:t>이용자가 가장 적은 것으로 예상되는 새벽 3시에 인스타 트렌드를 위한 크롤링이 시작됩니다.</a:t>
            </a:r>
            <a:endParaRPr sz="21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6"/>
          <p:cNvSpPr txBox="1"/>
          <p:nvPr>
            <p:ph type="title"/>
          </p:nvPr>
        </p:nvSpPr>
        <p:spPr>
          <a:xfrm>
            <a:off x="2212900" y="931600"/>
            <a:ext cx="6698400" cy="25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모델을 활용한 API 서비스</a:t>
            </a:r>
            <a:endParaRPr/>
          </a:p>
        </p:txBody>
      </p:sp>
      <p:sp>
        <p:nvSpPr>
          <p:cNvPr id="694" name="Google Shape;694;p46"/>
          <p:cNvSpPr txBox="1"/>
          <p:nvPr>
            <p:ph idx="2" type="title"/>
          </p:nvPr>
        </p:nvSpPr>
        <p:spPr>
          <a:xfrm>
            <a:off x="713225" y="931600"/>
            <a:ext cx="1391700" cy="10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695" name="Google Shape;695;p46"/>
          <p:cNvCxnSpPr>
            <a:stCxn id="694" idx="2"/>
          </p:cNvCxnSpPr>
          <p:nvPr/>
        </p:nvCxnSpPr>
        <p:spPr>
          <a:xfrm>
            <a:off x="1409075" y="1965400"/>
            <a:ext cx="0" cy="171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6" name="Google Shape;696;p46"/>
          <p:cNvCxnSpPr>
            <a:endCxn id="694" idx="0"/>
          </p:cNvCxnSpPr>
          <p:nvPr/>
        </p:nvCxnSpPr>
        <p:spPr>
          <a:xfrm>
            <a:off x="1409075" y="509500"/>
            <a:ext cx="0" cy="4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47"/>
          <p:cNvSpPr/>
          <p:nvPr/>
        </p:nvSpPr>
        <p:spPr>
          <a:xfrm>
            <a:off x="514351" y="2688093"/>
            <a:ext cx="1408500" cy="1794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47"/>
          <p:cNvSpPr txBox="1"/>
          <p:nvPr>
            <p:ph type="title"/>
          </p:nvPr>
        </p:nvSpPr>
        <p:spPr>
          <a:xfrm>
            <a:off x="2425738" y="1183050"/>
            <a:ext cx="5802900" cy="8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왜? SGD 분류 모델?</a:t>
            </a:r>
            <a:endParaRPr/>
          </a:p>
        </p:txBody>
      </p:sp>
      <p:sp>
        <p:nvSpPr>
          <p:cNvPr id="703" name="Google Shape;703;p47"/>
          <p:cNvSpPr txBox="1"/>
          <p:nvPr>
            <p:ph idx="1" type="subTitle"/>
          </p:nvPr>
        </p:nvSpPr>
        <p:spPr>
          <a:xfrm>
            <a:off x="2206576" y="2649750"/>
            <a:ext cx="6812400" cy="18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" sz="2500"/>
              <a:t>BERT나 GPT같은 더 성능이 훌륭한 모델 존재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" sz="2500"/>
              <a:t>서비스 특성상 고객들에게 현재 트렌드에 맞게 빠르게 제공해야 합니다 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" sz="2500"/>
              <a:t>무거운 모델보다는 </a:t>
            </a:r>
            <a:r>
              <a:rPr b="1" lang="en" sz="2500" u="sng"/>
              <a:t>가벼운 모델을 통한 빠른 속도에 초점</a:t>
            </a:r>
            <a:r>
              <a:rPr lang="en" sz="2500"/>
              <a:t>을 두었습니다.</a:t>
            </a:r>
            <a:endParaRPr sz="2500"/>
          </a:p>
        </p:txBody>
      </p:sp>
      <p:cxnSp>
        <p:nvCxnSpPr>
          <p:cNvPr id="704" name="Google Shape;704;p47"/>
          <p:cNvCxnSpPr/>
          <p:nvPr/>
        </p:nvCxnSpPr>
        <p:spPr>
          <a:xfrm>
            <a:off x="2247338" y="1119900"/>
            <a:ext cx="0" cy="906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47"/>
          <p:cNvSpPr/>
          <p:nvPr/>
        </p:nvSpPr>
        <p:spPr>
          <a:xfrm rot="10800000">
            <a:off x="622598" y="2843895"/>
            <a:ext cx="616800" cy="680400"/>
          </a:xfrm>
          <a:prstGeom prst="triangle">
            <a:avLst>
              <a:gd fmla="val 100000" name="adj"/>
            </a:avLst>
          </a:prstGeom>
          <a:gradFill>
            <a:gsLst>
              <a:gs pos="0">
                <a:schemeClr val="dk2"/>
              </a:gs>
              <a:gs pos="13000">
                <a:schemeClr val="l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6" name="Google Shape;706;p47"/>
          <p:cNvCxnSpPr>
            <a:stCxn id="705" idx="3"/>
          </p:cNvCxnSpPr>
          <p:nvPr/>
        </p:nvCxnSpPr>
        <p:spPr>
          <a:xfrm>
            <a:off x="622598" y="2843895"/>
            <a:ext cx="0" cy="1006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707" name="Google Shape;707;p47"/>
          <p:cNvSpPr txBox="1"/>
          <p:nvPr/>
        </p:nvSpPr>
        <p:spPr>
          <a:xfrm>
            <a:off x="695140" y="3243794"/>
            <a:ext cx="1311600" cy="10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싼데 비슷한</a:t>
            </a:r>
            <a:endParaRPr b="1" sz="26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8"/>
          <p:cNvSpPr txBox="1"/>
          <p:nvPr>
            <p:ph type="title"/>
          </p:nvPr>
        </p:nvSpPr>
        <p:spPr>
          <a:xfrm>
            <a:off x="713225" y="539500"/>
            <a:ext cx="77175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성능과 모델 크기의 trade-off</a:t>
            </a:r>
            <a:endParaRPr/>
          </a:p>
        </p:txBody>
      </p:sp>
      <p:graphicFrame>
        <p:nvGraphicFramePr>
          <p:cNvPr id="713" name="Google Shape;713;p48"/>
          <p:cNvGraphicFramePr/>
          <p:nvPr/>
        </p:nvGraphicFramePr>
        <p:xfrm>
          <a:off x="204875" y="12730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{C0CA7C1A-CAB9-44A5-A81F-63A3303A8447}</a:tableStyleId>
              </a:tblPr>
              <a:tblGrid>
                <a:gridCol w="1746850"/>
                <a:gridCol w="1746850"/>
                <a:gridCol w="1746850"/>
                <a:gridCol w="1733325"/>
                <a:gridCol w="1760375"/>
              </a:tblGrid>
              <a:tr h="7289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fastText + SGD classifer</a:t>
                      </a:r>
                      <a:endParaRPr b="1" sz="22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dk2"/>
                        </a:gs>
                        <a:gs pos="13000">
                          <a:schemeClr val="lt2"/>
                        </a:gs>
                        <a:gs pos="100000">
                          <a:schemeClr val="accent2"/>
                        </a:gs>
                      </a:gsLst>
                      <a:lin ang="0" scaled="0"/>
                    </a:gradFill>
                  </a:tcPr>
                </a:tc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2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dk2"/>
                        </a:gs>
                        <a:gs pos="13000">
                          <a:schemeClr val="lt2"/>
                        </a:gs>
                        <a:gs pos="100000">
                          <a:schemeClr val="accent2"/>
                        </a:gs>
                      </a:gsLst>
                      <a:lin ang="0" scaled="0"/>
                    </a:gradFill>
                  </a:tcPr>
                </a:tc>
              </a:tr>
              <a:tr h="698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vectorsize</a:t>
                      </a:r>
                      <a:endParaRPr b="1" sz="22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FFFD">
                        <a:alpha val="474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window</a:t>
                      </a:r>
                      <a:endParaRPr b="1" sz="22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AE4E9">
                        <a:alpha val="283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min_count</a:t>
                      </a:r>
                      <a:endParaRPr b="1" sz="22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A986">
                        <a:alpha val="451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acc(정확도)</a:t>
                      </a:r>
                      <a:endParaRPr b="1" sz="22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A986">
                        <a:alpha val="590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용량</a:t>
                      </a:r>
                      <a:endParaRPr b="1" sz="22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A986">
                        <a:alpha val="59069"/>
                      </a:srgbClr>
                    </a:solidFill>
                  </a:tcPr>
                </a:tc>
              </a:tr>
              <a:tr h="72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1000</a:t>
                      </a:r>
                      <a:endParaRPr b="1" sz="22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100</a:t>
                      </a:r>
                      <a:endParaRPr b="1" sz="22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2</a:t>
                      </a:r>
                      <a:endParaRPr b="1" sz="22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0.798</a:t>
                      </a:r>
                      <a:endParaRPr b="1" sz="22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약 2.2GB</a:t>
                      </a:r>
                      <a:endParaRPr b="1" sz="22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640</a:t>
                      </a:r>
                      <a:endParaRPr b="1" sz="22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100</a:t>
                      </a:r>
                      <a:endParaRPr b="1" sz="22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2</a:t>
                      </a:r>
                      <a:endParaRPr b="1" sz="22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0.784</a:t>
                      </a:r>
                      <a:endParaRPr b="1" sz="22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약 1.4GB</a:t>
                      </a:r>
                      <a:endParaRPr b="1" sz="22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7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40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50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100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0.6978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약 400MB</a:t>
                      </a:r>
                      <a:endParaRPr b="1" sz="22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49"/>
          <p:cNvSpPr/>
          <p:nvPr/>
        </p:nvSpPr>
        <p:spPr>
          <a:xfrm>
            <a:off x="514351" y="2688093"/>
            <a:ext cx="1408500" cy="1794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49"/>
          <p:cNvSpPr txBox="1"/>
          <p:nvPr>
            <p:ph type="title"/>
          </p:nvPr>
        </p:nvSpPr>
        <p:spPr>
          <a:xfrm>
            <a:off x="2425738" y="1183050"/>
            <a:ext cx="5802900" cy="8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Joblib 을 사용한 압축</a:t>
            </a:r>
            <a:endParaRPr sz="4500"/>
          </a:p>
        </p:txBody>
      </p:sp>
      <p:sp>
        <p:nvSpPr>
          <p:cNvPr id="720" name="Google Shape;720;p49"/>
          <p:cNvSpPr txBox="1"/>
          <p:nvPr>
            <p:ph idx="1" type="subTitle"/>
          </p:nvPr>
        </p:nvSpPr>
        <p:spPr>
          <a:xfrm>
            <a:off x="2206576" y="2649750"/>
            <a:ext cx="6812400" cy="18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cxnSp>
        <p:nvCxnSpPr>
          <p:cNvPr id="721" name="Google Shape;721;p49"/>
          <p:cNvCxnSpPr/>
          <p:nvPr/>
        </p:nvCxnSpPr>
        <p:spPr>
          <a:xfrm>
            <a:off x="2247338" y="1119900"/>
            <a:ext cx="0" cy="906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2" name="Google Shape;722;p49"/>
          <p:cNvSpPr/>
          <p:nvPr/>
        </p:nvSpPr>
        <p:spPr>
          <a:xfrm rot="10800000">
            <a:off x="622598" y="2843895"/>
            <a:ext cx="616800" cy="680400"/>
          </a:xfrm>
          <a:prstGeom prst="triangle">
            <a:avLst>
              <a:gd fmla="val 100000" name="adj"/>
            </a:avLst>
          </a:prstGeom>
          <a:gradFill>
            <a:gsLst>
              <a:gs pos="0">
                <a:schemeClr val="dk2"/>
              </a:gs>
              <a:gs pos="13000">
                <a:schemeClr val="l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23" name="Google Shape;723;p49"/>
          <p:cNvCxnSpPr>
            <a:stCxn id="722" idx="3"/>
          </p:cNvCxnSpPr>
          <p:nvPr/>
        </p:nvCxnSpPr>
        <p:spPr>
          <a:xfrm>
            <a:off x="622598" y="2843895"/>
            <a:ext cx="0" cy="1006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724" name="Google Shape;724;p49"/>
          <p:cNvSpPr txBox="1"/>
          <p:nvPr/>
        </p:nvSpPr>
        <p:spPr>
          <a:xfrm>
            <a:off x="695140" y="3243794"/>
            <a:ext cx="1311600" cy="10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싼데 비슷한</a:t>
            </a:r>
            <a:endParaRPr b="1" sz="26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725" name="Google Shape;72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2850" y="2688100"/>
            <a:ext cx="7221149" cy="17949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49"/>
          <p:cNvSpPr/>
          <p:nvPr/>
        </p:nvSpPr>
        <p:spPr>
          <a:xfrm>
            <a:off x="8050175" y="2753800"/>
            <a:ext cx="1093800" cy="1006800"/>
          </a:xfrm>
          <a:prstGeom prst="ellipse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49"/>
          <p:cNvSpPr txBox="1"/>
          <p:nvPr/>
        </p:nvSpPr>
        <p:spPr>
          <a:xfrm>
            <a:off x="2200950" y="4605225"/>
            <a:ext cx="6614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Inconsolata"/>
                <a:ea typeface="Inconsolata"/>
                <a:cs typeface="Inconsolata"/>
                <a:sym typeface="Inconsolata"/>
              </a:rPr>
              <a:t>284MB 까지 압축이 된 모습입니다.</a:t>
            </a:r>
            <a:endParaRPr sz="21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50"/>
          <p:cNvSpPr/>
          <p:nvPr/>
        </p:nvSpPr>
        <p:spPr>
          <a:xfrm>
            <a:off x="514351" y="2688093"/>
            <a:ext cx="1408500" cy="1794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50"/>
          <p:cNvSpPr txBox="1"/>
          <p:nvPr>
            <p:ph type="title"/>
          </p:nvPr>
        </p:nvSpPr>
        <p:spPr>
          <a:xfrm>
            <a:off x="2425738" y="1183050"/>
            <a:ext cx="5802900" cy="8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levenshtein</a:t>
            </a:r>
            <a:r>
              <a:rPr lang="en"/>
              <a:t>?</a:t>
            </a:r>
            <a:endParaRPr/>
          </a:p>
        </p:txBody>
      </p:sp>
      <p:sp>
        <p:nvSpPr>
          <p:cNvPr id="734" name="Google Shape;734;p50"/>
          <p:cNvSpPr txBox="1"/>
          <p:nvPr>
            <p:ph idx="1" type="subTitle"/>
          </p:nvPr>
        </p:nvSpPr>
        <p:spPr>
          <a:xfrm>
            <a:off x="2206576" y="2649750"/>
            <a:ext cx="6812400" cy="18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꿈을꾸는아이 -&gt; 아이오아이 로 변환할 때 4의 비용이 발생했다고 보는 알고리즘입니다.</a:t>
            </a:r>
            <a:endParaRPr sz="17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단어 간의 차이에 대한 최소 비용을 찾아줍니다.</a:t>
            </a:r>
            <a:endParaRPr sz="17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입력된 메뉴와 분류한 카테고리의 차이를 계산하여 직관성을 출력하는데 사용됩니다. </a:t>
            </a:r>
            <a:endParaRPr sz="1750"/>
          </a:p>
        </p:txBody>
      </p:sp>
      <p:cxnSp>
        <p:nvCxnSpPr>
          <p:cNvPr id="735" name="Google Shape;735;p50"/>
          <p:cNvCxnSpPr/>
          <p:nvPr/>
        </p:nvCxnSpPr>
        <p:spPr>
          <a:xfrm>
            <a:off x="2247338" y="1119900"/>
            <a:ext cx="0" cy="906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6" name="Google Shape;736;p50"/>
          <p:cNvSpPr/>
          <p:nvPr/>
        </p:nvSpPr>
        <p:spPr>
          <a:xfrm rot="10800000">
            <a:off x="622598" y="2843895"/>
            <a:ext cx="616800" cy="680400"/>
          </a:xfrm>
          <a:prstGeom prst="triangle">
            <a:avLst>
              <a:gd fmla="val 100000" name="adj"/>
            </a:avLst>
          </a:prstGeom>
          <a:gradFill>
            <a:gsLst>
              <a:gs pos="0">
                <a:schemeClr val="dk2"/>
              </a:gs>
              <a:gs pos="13000">
                <a:schemeClr val="l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7" name="Google Shape;737;p50"/>
          <p:cNvCxnSpPr>
            <a:stCxn id="736" idx="3"/>
          </p:cNvCxnSpPr>
          <p:nvPr/>
        </p:nvCxnSpPr>
        <p:spPr>
          <a:xfrm>
            <a:off x="622598" y="2843895"/>
            <a:ext cx="0" cy="1006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738" name="Google Shape;738;p50"/>
          <p:cNvSpPr txBox="1"/>
          <p:nvPr/>
        </p:nvSpPr>
        <p:spPr>
          <a:xfrm>
            <a:off x="695140" y="3243794"/>
            <a:ext cx="1311600" cy="10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싼데 비슷한</a:t>
            </a:r>
            <a:endParaRPr b="1" sz="26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514351" y="2688093"/>
            <a:ext cx="1408500" cy="1794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1"/>
          <p:cNvSpPr txBox="1"/>
          <p:nvPr>
            <p:ph type="title"/>
          </p:nvPr>
        </p:nvSpPr>
        <p:spPr>
          <a:xfrm>
            <a:off x="2425738" y="1183050"/>
            <a:ext cx="5802900" cy="8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tf-idf</a:t>
            </a:r>
            <a:r>
              <a:rPr lang="en"/>
              <a:t>?</a:t>
            </a:r>
            <a:endParaRPr/>
          </a:p>
        </p:txBody>
      </p:sp>
      <p:sp>
        <p:nvSpPr>
          <p:cNvPr id="745" name="Google Shape;745;p51"/>
          <p:cNvSpPr txBox="1"/>
          <p:nvPr>
            <p:ph idx="1" type="subTitle"/>
          </p:nvPr>
        </p:nvSpPr>
        <p:spPr>
          <a:xfrm>
            <a:off x="2206576" y="2649750"/>
            <a:ext cx="6812400" cy="18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문서 속에서 많이 등장한 단어일수록 높은 점수를 매기는 방식의 알고리즘입니다.</a:t>
            </a:r>
            <a:endParaRPr sz="17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이를 활용하여 매일 수집한 인스타 게시글에서 입력된 메뉴가 얼마나 등장했는지 판단합니다.</a:t>
            </a:r>
            <a:endParaRPr sz="1750"/>
          </a:p>
        </p:txBody>
      </p:sp>
      <p:cxnSp>
        <p:nvCxnSpPr>
          <p:cNvPr id="746" name="Google Shape;746;p51"/>
          <p:cNvCxnSpPr/>
          <p:nvPr/>
        </p:nvCxnSpPr>
        <p:spPr>
          <a:xfrm>
            <a:off x="2247338" y="1119900"/>
            <a:ext cx="0" cy="906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7" name="Google Shape;747;p51"/>
          <p:cNvSpPr/>
          <p:nvPr/>
        </p:nvSpPr>
        <p:spPr>
          <a:xfrm rot="10800000">
            <a:off x="622598" y="2843895"/>
            <a:ext cx="616800" cy="680400"/>
          </a:xfrm>
          <a:prstGeom prst="triangle">
            <a:avLst>
              <a:gd fmla="val 100000" name="adj"/>
            </a:avLst>
          </a:prstGeom>
          <a:gradFill>
            <a:gsLst>
              <a:gs pos="0">
                <a:schemeClr val="dk2"/>
              </a:gs>
              <a:gs pos="13000">
                <a:schemeClr val="l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8" name="Google Shape;748;p51"/>
          <p:cNvCxnSpPr>
            <a:stCxn id="747" idx="3"/>
          </p:cNvCxnSpPr>
          <p:nvPr/>
        </p:nvCxnSpPr>
        <p:spPr>
          <a:xfrm>
            <a:off x="622598" y="2843895"/>
            <a:ext cx="0" cy="1006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749" name="Google Shape;749;p51"/>
          <p:cNvSpPr txBox="1"/>
          <p:nvPr/>
        </p:nvSpPr>
        <p:spPr>
          <a:xfrm>
            <a:off x="695140" y="3243794"/>
            <a:ext cx="1311600" cy="10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싼데 비슷한</a:t>
            </a:r>
            <a:endParaRPr b="1" sz="26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52"/>
          <p:cNvSpPr txBox="1"/>
          <p:nvPr>
            <p:ph type="title"/>
          </p:nvPr>
        </p:nvSpPr>
        <p:spPr>
          <a:xfrm>
            <a:off x="713225" y="539500"/>
            <a:ext cx="77175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 형태로 반환</a:t>
            </a:r>
            <a:endParaRPr/>
          </a:p>
        </p:txBody>
      </p:sp>
      <p:pic>
        <p:nvPicPr>
          <p:cNvPr id="755" name="Google Shape;75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75" y="1256250"/>
            <a:ext cx="8839199" cy="2631010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52"/>
          <p:cNvSpPr txBox="1"/>
          <p:nvPr/>
        </p:nvSpPr>
        <p:spPr>
          <a:xfrm>
            <a:off x="550225" y="3887250"/>
            <a:ext cx="7799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메뉴명을 “초콜릿” 이라고 입력한 경우</a:t>
            </a:r>
            <a:br>
              <a:rPr lang="en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pred_category(예측 분류값) : 초콜릿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origin_score(직관성) : 70.37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trend_score(트렌드성) : 0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use_time(API를 사용한 시간) : 2023년 01월 03일 19시 58분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5"/>
          <p:cNvSpPr txBox="1"/>
          <p:nvPr>
            <p:ph type="title"/>
          </p:nvPr>
        </p:nvSpPr>
        <p:spPr>
          <a:xfrm>
            <a:off x="713225" y="539500"/>
            <a:ext cx="77175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자영업자는 고민한다… 메뉴의 이름을</a:t>
            </a:r>
            <a:endParaRPr/>
          </a:p>
        </p:txBody>
      </p:sp>
      <p:pic>
        <p:nvPicPr>
          <p:cNvPr id="620" name="Google Shape;6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00" y="1616800"/>
            <a:ext cx="5238750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35"/>
          <p:cNvSpPr txBox="1"/>
          <p:nvPr/>
        </p:nvSpPr>
        <p:spPr>
          <a:xfrm>
            <a:off x="5789425" y="1616800"/>
            <a:ext cx="30144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Char char="-"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메뉴명을 평가할 수 있는 기준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Char char="-"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본인 업장의 메뉴명 분석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Char char="-"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주 고객층인 자영업자 분들의 고민 감소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53"/>
          <p:cNvSpPr txBox="1"/>
          <p:nvPr>
            <p:ph type="title"/>
          </p:nvPr>
        </p:nvSpPr>
        <p:spPr>
          <a:xfrm>
            <a:off x="713225" y="539500"/>
            <a:ext cx="77175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사용 결과를 DB에 저장</a:t>
            </a:r>
            <a:endParaRPr/>
          </a:p>
        </p:txBody>
      </p:sp>
      <p:pic>
        <p:nvPicPr>
          <p:cNvPr id="762" name="Google Shape;76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3000"/>
            <a:ext cx="9078875" cy="387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4"/>
          <p:cNvSpPr txBox="1"/>
          <p:nvPr>
            <p:ph type="title"/>
          </p:nvPr>
        </p:nvSpPr>
        <p:spPr>
          <a:xfrm>
            <a:off x="713225" y="539500"/>
            <a:ext cx="77175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Docker를 활용하여 image 빌드</a:t>
            </a:r>
            <a:endParaRPr/>
          </a:p>
        </p:txBody>
      </p:sp>
      <p:pic>
        <p:nvPicPr>
          <p:cNvPr id="768" name="Google Shape;76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" y="1619850"/>
            <a:ext cx="4557399" cy="352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6600" y="1425400"/>
            <a:ext cx="4557400" cy="371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Google Shape;77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9125"/>
            <a:ext cx="8839200" cy="4095276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55"/>
          <p:cNvSpPr txBox="1"/>
          <p:nvPr/>
        </p:nvSpPr>
        <p:spPr>
          <a:xfrm>
            <a:off x="334950" y="274025"/>
            <a:ext cx="8474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Inconsolata"/>
                <a:ea typeface="Inconsolata"/>
                <a:cs typeface="Inconsolata"/>
                <a:sym typeface="Inconsolata"/>
              </a:rPr>
              <a:t>Metabase를 활용한 dashboard 제작, docker에서 DB와 연동되어 실시간으로 반영</a:t>
            </a:r>
            <a:endParaRPr sz="17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56"/>
          <p:cNvSpPr txBox="1"/>
          <p:nvPr>
            <p:ph type="title"/>
          </p:nvPr>
        </p:nvSpPr>
        <p:spPr>
          <a:xfrm>
            <a:off x="653425" y="3271250"/>
            <a:ext cx="4823400" cy="10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Postman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웹브라우저</a:t>
            </a:r>
            <a:br>
              <a:rPr lang="en"/>
            </a:br>
            <a:r>
              <a:rPr lang="en"/>
              <a:t>Metabase 시연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57"/>
          <p:cNvSpPr/>
          <p:nvPr/>
        </p:nvSpPr>
        <p:spPr>
          <a:xfrm>
            <a:off x="4216700" y="1573200"/>
            <a:ext cx="4264800" cy="302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57"/>
          <p:cNvSpPr txBox="1"/>
          <p:nvPr>
            <p:ph type="title"/>
          </p:nvPr>
        </p:nvSpPr>
        <p:spPr>
          <a:xfrm>
            <a:off x="4419800" y="1726638"/>
            <a:ext cx="3858600" cy="7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개선할 점</a:t>
            </a:r>
            <a:endParaRPr/>
          </a:p>
        </p:txBody>
      </p:sp>
      <p:sp>
        <p:nvSpPr>
          <p:cNvPr id="787" name="Google Shape;787;p57"/>
          <p:cNvSpPr txBox="1"/>
          <p:nvPr>
            <p:ph idx="1" type="subTitle"/>
          </p:nvPr>
        </p:nvSpPr>
        <p:spPr>
          <a:xfrm>
            <a:off x="4419800" y="2500638"/>
            <a:ext cx="3858600" cy="19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데이터가 너무 많아 전처리가 끝나지 않았습니다.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웹 배포 관련해서 무료버전의 경우 서버 용량이 부족한데 이미지를 최적화하여 축소시키지 못했습니다.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Flask 내의 클래스들이 목적과 방향에 맞게 제대로 정리되지 않았습니다.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8"/>
          <p:cNvSpPr/>
          <p:nvPr/>
        </p:nvSpPr>
        <p:spPr>
          <a:xfrm>
            <a:off x="4216700" y="1573200"/>
            <a:ext cx="4264800" cy="302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58"/>
          <p:cNvSpPr txBox="1"/>
          <p:nvPr>
            <p:ph type="title"/>
          </p:nvPr>
        </p:nvSpPr>
        <p:spPr>
          <a:xfrm>
            <a:off x="4419800" y="1726638"/>
            <a:ext cx="3858600" cy="7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개선할 점</a:t>
            </a:r>
            <a:endParaRPr/>
          </a:p>
        </p:txBody>
      </p:sp>
      <p:sp>
        <p:nvSpPr>
          <p:cNvPr id="794" name="Google Shape;794;p58"/>
          <p:cNvSpPr txBox="1"/>
          <p:nvPr>
            <p:ph idx="1" type="subTitle"/>
          </p:nvPr>
        </p:nvSpPr>
        <p:spPr>
          <a:xfrm>
            <a:off x="4419800" y="2500638"/>
            <a:ext cx="3858600" cy="19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동적 스크래핑을 통한 데이터 수집이 너무 오래 걸려서 배포할 때 상당한 소요시간이 있습니다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여러 오류들을 해결하느라 배포를 못했다는 점이 아쉽습니다.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트렌드성을 반영하기 위한 데이터 수집 부분의 전처리가 미흡합니다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59"/>
          <p:cNvSpPr/>
          <p:nvPr/>
        </p:nvSpPr>
        <p:spPr>
          <a:xfrm>
            <a:off x="662400" y="1573200"/>
            <a:ext cx="4720200" cy="340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59"/>
          <p:cNvSpPr txBox="1"/>
          <p:nvPr>
            <p:ph type="title"/>
          </p:nvPr>
        </p:nvSpPr>
        <p:spPr>
          <a:xfrm>
            <a:off x="865500" y="1726638"/>
            <a:ext cx="3858600" cy="7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추가할 점</a:t>
            </a:r>
            <a:endParaRPr/>
          </a:p>
        </p:txBody>
      </p:sp>
      <p:sp>
        <p:nvSpPr>
          <p:cNvPr id="801" name="Google Shape;801;p59"/>
          <p:cNvSpPr txBox="1"/>
          <p:nvPr>
            <p:ph idx="1" type="subTitle"/>
          </p:nvPr>
        </p:nvSpPr>
        <p:spPr>
          <a:xfrm>
            <a:off x="865500" y="2500638"/>
            <a:ext cx="3858600" cy="19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데이터 예측 결과에 대한 이용자의 만족도 조사가 있으면 향후 활용성에 좋을 것 같습니다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서버 용량이 여유로울 경우 성능을 더 올리는게 가능한 모델을 구축할 수 있습니다.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Corpus에 대한 분석 또한 필요하다고 생각합니다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60"/>
          <p:cNvSpPr txBox="1"/>
          <p:nvPr>
            <p:ph type="title"/>
          </p:nvPr>
        </p:nvSpPr>
        <p:spPr>
          <a:xfrm>
            <a:off x="653425" y="3271250"/>
            <a:ext cx="4823400" cy="10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감사합니다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/>
              <a:t>DE 박경모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6"/>
          <p:cNvSpPr txBox="1"/>
          <p:nvPr>
            <p:ph type="title"/>
          </p:nvPr>
        </p:nvSpPr>
        <p:spPr>
          <a:xfrm>
            <a:off x="713225" y="539500"/>
            <a:ext cx="77175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메뉴명에 대한 평가 기준점</a:t>
            </a:r>
            <a:endParaRPr/>
          </a:p>
        </p:txBody>
      </p:sp>
      <p:sp>
        <p:nvSpPr>
          <p:cNvPr id="627" name="Google Shape;627;p36"/>
          <p:cNvSpPr txBox="1"/>
          <p:nvPr>
            <p:ph idx="1" type="subTitle"/>
          </p:nvPr>
        </p:nvSpPr>
        <p:spPr>
          <a:xfrm>
            <a:off x="897125" y="3626514"/>
            <a:ext cx="3368700" cy="12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한 눈에 딱 들어오는 메뉴, 확실히 알아볼 수 있어야 한다.</a:t>
            </a:r>
            <a:endParaRPr/>
          </a:p>
        </p:txBody>
      </p:sp>
      <p:sp>
        <p:nvSpPr>
          <p:cNvPr id="628" name="Google Shape;628;p36"/>
          <p:cNvSpPr txBox="1"/>
          <p:nvPr>
            <p:ph idx="2" type="subTitle"/>
          </p:nvPr>
        </p:nvSpPr>
        <p:spPr>
          <a:xfrm>
            <a:off x="897125" y="3083453"/>
            <a:ext cx="33687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직관성</a:t>
            </a:r>
            <a:endParaRPr/>
          </a:p>
        </p:txBody>
      </p:sp>
      <p:sp>
        <p:nvSpPr>
          <p:cNvPr id="629" name="Google Shape;629;p36"/>
          <p:cNvSpPr txBox="1"/>
          <p:nvPr>
            <p:ph idx="3" type="subTitle"/>
          </p:nvPr>
        </p:nvSpPr>
        <p:spPr>
          <a:xfrm>
            <a:off x="5062046" y="3626483"/>
            <a:ext cx="3368700" cy="12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유행에 맞게, 남들과는 다르게 조금 더 앞서가는 메뉴명도 필요하다</a:t>
            </a:r>
            <a:endParaRPr/>
          </a:p>
        </p:txBody>
      </p:sp>
      <p:sp>
        <p:nvSpPr>
          <p:cNvPr id="630" name="Google Shape;630;p36"/>
          <p:cNvSpPr txBox="1"/>
          <p:nvPr>
            <p:ph idx="4" type="subTitle"/>
          </p:nvPr>
        </p:nvSpPr>
        <p:spPr>
          <a:xfrm>
            <a:off x="5062046" y="3083422"/>
            <a:ext cx="33687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트렌드성</a:t>
            </a:r>
            <a:endParaRPr/>
          </a:p>
        </p:txBody>
      </p:sp>
      <p:pic>
        <p:nvPicPr>
          <p:cNvPr id="631" name="Google Shape;631;p36"/>
          <p:cNvPicPr preferRelativeResize="0"/>
          <p:nvPr>
            <p:ph idx="7" type="pic"/>
          </p:nvPr>
        </p:nvPicPr>
        <p:blipFill rotWithShape="1">
          <a:blip r:embed="rId3">
            <a:alphaModFix/>
          </a:blip>
          <a:srcRect b="0" l="16375" r="16375" t="0"/>
          <a:stretch/>
        </p:blipFill>
        <p:spPr>
          <a:xfrm>
            <a:off x="1433735" y="1272999"/>
            <a:ext cx="2295608" cy="1764080"/>
          </a:xfrm>
          <a:prstGeom prst="rect">
            <a:avLst/>
          </a:prstGeom>
        </p:spPr>
      </p:pic>
      <p:pic>
        <p:nvPicPr>
          <p:cNvPr id="632" name="Google Shape;632;p36"/>
          <p:cNvPicPr preferRelativeResize="0"/>
          <p:nvPr>
            <p:ph idx="8" type="pic"/>
          </p:nvPr>
        </p:nvPicPr>
        <p:blipFill rotWithShape="1">
          <a:blip r:embed="rId4">
            <a:alphaModFix/>
          </a:blip>
          <a:srcRect b="0" l="16375" r="16375" t="0"/>
          <a:stretch/>
        </p:blipFill>
        <p:spPr>
          <a:xfrm>
            <a:off x="5598655" y="1272999"/>
            <a:ext cx="2295608" cy="17640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37"/>
          <p:cNvSpPr txBox="1"/>
          <p:nvPr>
            <p:ph type="title"/>
          </p:nvPr>
        </p:nvSpPr>
        <p:spPr>
          <a:xfrm>
            <a:off x="713250" y="328700"/>
            <a:ext cx="77175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서비스 개요</a:t>
            </a:r>
            <a:endParaRPr/>
          </a:p>
        </p:txBody>
      </p:sp>
      <p:graphicFrame>
        <p:nvGraphicFramePr>
          <p:cNvPr id="638" name="Google Shape;638;p37"/>
          <p:cNvGraphicFramePr/>
          <p:nvPr/>
        </p:nvGraphicFramePr>
        <p:xfrm>
          <a:off x="285213" y="113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{C0CA7C1A-CAB9-44A5-A81F-63A3303A8447}</a:tableStyleId>
              </a:tblPr>
              <a:tblGrid>
                <a:gridCol w="2139625"/>
                <a:gridCol w="6433900"/>
              </a:tblGrid>
              <a:tr h="61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학습 데이터셋</a:t>
                      </a:r>
                      <a:endParaRPr b="1" sz="1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Naver 검색 API + 동적 스크래핑(셀레니움)을 활용한 23만개의 메뉴명 및 카테고리</a:t>
                      </a:r>
                      <a:endParaRPr sz="1800">
                        <a:solidFill>
                          <a:schemeClr val="dk1"/>
                        </a:solidFill>
                        <a:latin typeface="Inconsolata Medium"/>
                        <a:ea typeface="Inconsolata Medium"/>
                        <a:cs typeface="Inconsolata Medium"/>
                        <a:sym typeface="Inconsolata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28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워드 임베딩</a:t>
                      </a:r>
                      <a:endParaRPr b="1" sz="1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AE4E9">
                        <a:alpha val="283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gensim-FastText skipgram</a:t>
                      </a:r>
                      <a:endParaRPr sz="1800">
                        <a:solidFill>
                          <a:schemeClr val="dk1"/>
                        </a:solidFill>
                        <a:latin typeface="Inconsolata Medium"/>
                        <a:ea typeface="Inconsolata Medium"/>
                        <a:cs typeface="Inconsolata Medium"/>
                        <a:sym typeface="Inconsolata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분류 모델</a:t>
                      </a:r>
                      <a:endParaRPr b="1" sz="1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AE4E9">
                        <a:alpha val="283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SGD(</a:t>
                      </a:r>
                      <a:r>
                        <a:rPr lang="en" sz="1850">
                          <a:solidFill>
                            <a:srgbClr val="4D5156"/>
                          </a:solidFill>
                          <a:highlight>
                            <a:srgbClr val="FFFFFF"/>
                          </a:highlight>
                        </a:rPr>
                        <a:t>stochastic gradient descent)</a:t>
                      </a:r>
                      <a:endParaRPr sz="1800">
                        <a:solidFill>
                          <a:schemeClr val="dk1"/>
                        </a:solidFill>
                        <a:latin typeface="Inconsolata Medium"/>
                        <a:ea typeface="Inconsolata Medium"/>
                        <a:cs typeface="Inconsolata Medium"/>
                        <a:sym typeface="Inconsolata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유사도 측정</a:t>
                      </a:r>
                      <a:endParaRPr b="1" sz="1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AE4E9">
                        <a:alpha val="283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Levenshtein distance, tf-idf</a:t>
                      </a:r>
                      <a:endParaRPr sz="1800">
                        <a:solidFill>
                          <a:schemeClr val="dk1"/>
                        </a:solidFill>
                        <a:latin typeface="Inconsolata Medium"/>
                        <a:ea typeface="Inconsolata Medium"/>
                        <a:cs typeface="Inconsolata Medium"/>
                        <a:sym typeface="Inconsolata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8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API 서비스</a:t>
                      </a:r>
                      <a:endParaRPr b="1" sz="1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AE4E9">
                        <a:alpha val="283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입력 메뉴명, 예측 메뉴명, 직관성, 트렌드성, 현재 날짜를 JSON으로 반환하는 서비스</a:t>
                      </a:r>
                      <a:endParaRPr sz="1800">
                        <a:solidFill>
                          <a:schemeClr val="dk1"/>
                        </a:solidFill>
                        <a:latin typeface="Inconsolata Medium"/>
                        <a:ea typeface="Inconsolata Medium"/>
                        <a:cs typeface="Inconsolata Medium"/>
                        <a:sym typeface="Inconsolata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데이터베이스</a:t>
                      </a:r>
                      <a:r>
                        <a:rPr b="1" lang="en" sz="1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 </a:t>
                      </a:r>
                      <a:endParaRPr b="1" sz="1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AE4E9">
                        <a:alpha val="283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PostgreSQL </a:t>
                      </a:r>
                      <a:endParaRPr b="1"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8"/>
          <p:cNvSpPr txBox="1"/>
          <p:nvPr>
            <p:ph type="title"/>
          </p:nvPr>
        </p:nvSpPr>
        <p:spPr>
          <a:xfrm>
            <a:off x="713250" y="0"/>
            <a:ext cx="7717500" cy="7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전반적인 워크플로우</a:t>
            </a:r>
            <a:endParaRPr/>
          </a:p>
        </p:txBody>
      </p:sp>
      <p:pic>
        <p:nvPicPr>
          <p:cNvPr id="644" name="Google Shape;64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0250"/>
            <a:ext cx="9144000" cy="455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9"/>
          <p:cNvSpPr txBox="1"/>
          <p:nvPr>
            <p:ph type="title"/>
          </p:nvPr>
        </p:nvSpPr>
        <p:spPr>
          <a:xfrm>
            <a:off x="632400" y="631550"/>
            <a:ext cx="7767900" cy="36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0"/>
              <a:t>동적스크래핑을 활용한 </a:t>
            </a:r>
            <a:endParaRPr sz="8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0"/>
              <a:t>말뭉치 수집</a:t>
            </a:r>
            <a:endParaRPr sz="8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1"/>
          <p:cNvSpPr txBox="1"/>
          <p:nvPr>
            <p:ph type="title"/>
          </p:nvPr>
        </p:nvSpPr>
        <p:spPr>
          <a:xfrm>
            <a:off x="2515625" y="931600"/>
            <a:ext cx="4412700" cy="20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결과를 DB에 저장</a:t>
            </a:r>
            <a:endParaRPr/>
          </a:p>
        </p:txBody>
      </p:sp>
      <p:sp>
        <p:nvSpPr>
          <p:cNvPr id="660" name="Google Shape;660;p41"/>
          <p:cNvSpPr txBox="1"/>
          <p:nvPr>
            <p:ph idx="2" type="title"/>
          </p:nvPr>
        </p:nvSpPr>
        <p:spPr>
          <a:xfrm>
            <a:off x="713225" y="931600"/>
            <a:ext cx="1391700" cy="10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661" name="Google Shape;661;p41"/>
          <p:cNvCxnSpPr>
            <a:stCxn id="660" idx="2"/>
          </p:cNvCxnSpPr>
          <p:nvPr/>
        </p:nvCxnSpPr>
        <p:spPr>
          <a:xfrm>
            <a:off x="1409075" y="1965400"/>
            <a:ext cx="0" cy="171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2" name="Google Shape;662;p41"/>
          <p:cNvCxnSpPr>
            <a:endCxn id="660" idx="0"/>
          </p:cNvCxnSpPr>
          <p:nvPr/>
        </p:nvCxnSpPr>
        <p:spPr>
          <a:xfrm>
            <a:off x="1409075" y="509500"/>
            <a:ext cx="0" cy="4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2"/>
          <p:cNvSpPr txBox="1"/>
          <p:nvPr>
            <p:ph type="title"/>
          </p:nvPr>
        </p:nvSpPr>
        <p:spPr>
          <a:xfrm>
            <a:off x="713225" y="539500"/>
            <a:ext cx="77175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qdm 패키지를 활용한 경과 확인</a:t>
            </a:r>
            <a:endParaRPr/>
          </a:p>
        </p:txBody>
      </p:sp>
      <p:pic>
        <p:nvPicPr>
          <p:cNvPr id="668" name="Google Shape;66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3000"/>
            <a:ext cx="9143999" cy="379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Sales Pipeline Project Proposal by Slidesgo">
  <a:themeElements>
    <a:clrScheme name="Simple Light">
      <a:dk1>
        <a:srgbClr val="120803"/>
      </a:dk1>
      <a:lt1>
        <a:srgbClr val="FAFAFA"/>
      </a:lt1>
      <a:dk2>
        <a:srgbClr val="DBFFFD"/>
      </a:dk2>
      <a:lt2>
        <a:srgbClr val="7AE4E9"/>
      </a:lt2>
      <a:accent1>
        <a:srgbClr val="EDA986"/>
      </a:accent1>
      <a:accent2>
        <a:srgbClr val="FF844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2080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